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659" r:id="rId2"/>
  </p:sldMasterIdLst>
  <p:notesMasterIdLst>
    <p:notesMasterId r:id="rId12"/>
  </p:notesMasterIdLst>
  <p:sldIdLst>
    <p:sldId id="256" r:id="rId3"/>
    <p:sldId id="2904" r:id="rId4"/>
    <p:sldId id="257" r:id="rId5"/>
    <p:sldId id="2905" r:id="rId6"/>
    <p:sldId id="2909" r:id="rId7"/>
    <p:sldId id="2910" r:id="rId8"/>
    <p:sldId id="2908" r:id="rId9"/>
    <p:sldId id="2906" r:id="rId10"/>
    <p:sldId id="290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019"/>
    <a:srgbClr val="5BC7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85866" autoAdjust="0"/>
  </p:normalViewPr>
  <p:slideViewPr>
    <p:cSldViewPr snapToGrid="0">
      <p:cViewPr varScale="1">
        <p:scale>
          <a:sx n="51" d="100"/>
          <a:sy n="51" d="100"/>
        </p:scale>
        <p:origin x="1184" y="4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7DC9B-CE53-440F-8279-4606DB10D57F}"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22208-2738-42BA-A378-D0DC7660E685}" type="slidenum">
              <a:rPr lang="en-US" smtClean="0"/>
              <a:t>‹#›</a:t>
            </a:fld>
            <a:endParaRPr lang="en-US"/>
          </a:p>
        </p:txBody>
      </p:sp>
    </p:spTree>
    <p:extLst>
      <p:ext uri="{BB962C8B-B14F-4D97-AF65-F5344CB8AC3E}">
        <p14:creationId xmlns:p14="http://schemas.microsoft.com/office/powerpoint/2010/main" val="4012258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7780" algn="l"/>
            <a:r>
              <a:rPr lang="en-US" sz="2800" b="1" i="0" strike="noStrike" baseline="0" dirty="0"/>
              <a:t>Standard:</a:t>
            </a:r>
            <a:endParaRPr lang="en-US" sz="2800" b="0" i="0" strike="noStrike" baseline="0" dirty="0"/>
          </a:p>
          <a:p>
            <a:pPr marR="9590" algn="l"/>
            <a:r>
              <a:rPr lang="en-US" sz="1800" b="0" i="0" strike="noStrike" baseline="0" dirty="0"/>
              <a:t>Essential Concept and/or Skill: Communicate and work productively with others emphasizing collaboration and cultural awareness to produce quality work.</a:t>
            </a:r>
          </a:p>
          <a:p>
            <a:pPr marR="9590" algn="l"/>
            <a:endParaRPr lang="en-US" sz="1800" b="0" i="0" strike="noStrike" baseline="0" dirty="0"/>
          </a:p>
          <a:p>
            <a:pPr marL="171450" marR="0" indent="-171450" algn="l">
              <a:buFont typeface="Arial" panose="020B0604020202020204" pitchFamily="34" charset="0"/>
              <a:buChar char="•"/>
            </a:pPr>
            <a:r>
              <a:rPr lang="en-US" sz="1800" b="0" i="0" strike="noStrike" baseline="0" dirty="0"/>
              <a:t>Interact positively as a team member.</a:t>
            </a:r>
          </a:p>
          <a:p>
            <a:pPr marL="171450" marR="0" indent="-171450" algn="l">
              <a:buFont typeface="Arial" panose="020B0604020202020204" pitchFamily="34" charset="0"/>
              <a:buChar char="•"/>
            </a:pPr>
            <a:r>
              <a:rPr lang="en-US" sz="1800" b="0" i="0" strike="noStrike" baseline="0" dirty="0"/>
              <a:t>Cooperate with others in a group setting.</a:t>
            </a:r>
          </a:p>
          <a:p>
            <a:pPr marL="171450" marR="0" indent="-171450" algn="l">
              <a:buFont typeface="Arial" panose="020B0604020202020204" pitchFamily="34" charset="0"/>
              <a:buChar char="•"/>
            </a:pPr>
            <a:r>
              <a:rPr lang="en-US" sz="1800" b="0" i="0" strike="noStrike" baseline="0" dirty="0"/>
              <a:t>Generate ideas with group members.</a:t>
            </a:r>
          </a:p>
          <a:p>
            <a:pPr marL="171450" marR="0" indent="-171450" algn="l">
              <a:buFont typeface="Arial" panose="020B0604020202020204" pitchFamily="34" charset="0"/>
              <a:buChar char="•"/>
            </a:pPr>
            <a:r>
              <a:rPr lang="en-US" sz="1800" b="0" i="0" strike="noStrike" baseline="0" dirty="0"/>
              <a:t>Are active listeners.</a:t>
            </a:r>
          </a:p>
          <a:p>
            <a:pPr marL="171450" marR="0" indent="-171450" algn="l">
              <a:buFont typeface="Arial" panose="020B0604020202020204" pitchFamily="34" charset="0"/>
              <a:buChar char="•"/>
            </a:pPr>
            <a:r>
              <a:rPr lang="en-US" sz="1800" b="0" i="0" strike="noStrike" baseline="0" dirty="0"/>
              <a:t>Read and understand information in a variety of forms.</a:t>
            </a:r>
          </a:p>
          <a:p>
            <a:pPr marL="171450" marR="0" indent="-171450" algn="l">
              <a:buFont typeface="Arial" panose="020B0604020202020204" pitchFamily="34" charset="0"/>
              <a:buChar char="•"/>
            </a:pPr>
            <a:r>
              <a:rPr lang="en-US" sz="1800" b="0" i="0" strike="noStrike" baseline="0" dirty="0"/>
              <a:t>Express ideas.</a:t>
            </a:r>
          </a:p>
          <a:p>
            <a:endParaRPr lang="en-US" sz="2800" b="0" i="0" strike="noStrike" baseline="0" dirty="0"/>
          </a:p>
          <a:p>
            <a:pPr marR="93490" algn="l"/>
            <a:r>
              <a:rPr lang="en-US" sz="2800" b="1" i="0" strike="noStrike" baseline="0" dirty="0"/>
              <a:t>Skill:</a:t>
            </a:r>
            <a:endParaRPr lang="en-US" sz="2800" b="0" i="0" strike="noStrike" baseline="0" dirty="0"/>
          </a:p>
          <a:p>
            <a:pPr marR="70260" algn="l"/>
            <a:r>
              <a:rPr lang="en-US" sz="1800" b="0" i="0" strike="noStrike" baseline="0" dirty="0"/>
              <a:t>Active listening, express ideas</a:t>
            </a:r>
          </a:p>
          <a:p>
            <a:endParaRPr lang="en-US" dirty="0"/>
          </a:p>
        </p:txBody>
      </p:sp>
      <p:sp>
        <p:nvSpPr>
          <p:cNvPr id="4" name="Slide Number Placeholder 3"/>
          <p:cNvSpPr>
            <a:spLocks noGrp="1"/>
          </p:cNvSpPr>
          <p:nvPr>
            <p:ph type="sldNum" sz="quarter" idx="5"/>
          </p:nvPr>
        </p:nvSpPr>
        <p:spPr/>
        <p:txBody>
          <a:bodyPr/>
          <a:lstStyle/>
          <a:p>
            <a:fld id="{C7622208-2738-42BA-A378-D0DC7660E685}" type="slidenum">
              <a:rPr lang="en-US" smtClean="0"/>
              <a:t>3</a:t>
            </a:fld>
            <a:endParaRPr lang="en-US"/>
          </a:p>
        </p:txBody>
      </p:sp>
    </p:spTree>
    <p:extLst>
      <p:ext uri="{BB962C8B-B14F-4D97-AF65-F5344CB8AC3E}">
        <p14:creationId xmlns:p14="http://schemas.microsoft.com/office/powerpoint/2010/main" val="193830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Notes: Click forward to automatically play The Orange Frog Kid’s book. Click forward once more to view the video in full screen.</a:t>
            </a:r>
          </a:p>
          <a:p>
            <a:endParaRPr lang="en-US"/>
          </a:p>
          <a:p>
            <a:endParaRPr lang="en-US" dirty="0"/>
          </a:p>
        </p:txBody>
      </p:sp>
      <p:sp>
        <p:nvSpPr>
          <p:cNvPr id="4" name="Slide Number Placeholder 3"/>
          <p:cNvSpPr>
            <a:spLocks noGrp="1"/>
          </p:cNvSpPr>
          <p:nvPr>
            <p:ph type="sldNum" sz="quarter" idx="5"/>
          </p:nvPr>
        </p:nvSpPr>
        <p:spPr/>
        <p:txBody>
          <a:bodyPr/>
          <a:lstStyle/>
          <a:p>
            <a:fld id="{90719C92-5C99-4241-9A48-3D01892D42AB}" type="slidenum">
              <a:rPr lang="en-US" smtClean="0"/>
              <a:t>5</a:t>
            </a:fld>
            <a:endParaRPr lang="en-US"/>
          </a:p>
        </p:txBody>
      </p:sp>
    </p:spTree>
    <p:extLst>
      <p:ext uri="{BB962C8B-B14F-4D97-AF65-F5344CB8AC3E}">
        <p14:creationId xmlns:p14="http://schemas.microsoft.com/office/powerpoint/2010/main" val="212205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either use this as a group activity and share on a projector or print out copies provided on the website for students to cut and paste the pictures on their own.</a:t>
            </a:r>
          </a:p>
        </p:txBody>
      </p:sp>
      <p:sp>
        <p:nvSpPr>
          <p:cNvPr id="4" name="Slide Number Placeholder 3"/>
          <p:cNvSpPr>
            <a:spLocks noGrp="1"/>
          </p:cNvSpPr>
          <p:nvPr>
            <p:ph type="sldNum" sz="quarter" idx="5"/>
          </p:nvPr>
        </p:nvSpPr>
        <p:spPr/>
        <p:txBody>
          <a:bodyPr/>
          <a:lstStyle/>
          <a:p>
            <a:fld id="{C7622208-2738-42BA-A378-D0DC7660E685}" type="slidenum">
              <a:rPr lang="en-US" smtClean="0"/>
              <a:t>8</a:t>
            </a:fld>
            <a:endParaRPr lang="en-US"/>
          </a:p>
        </p:txBody>
      </p:sp>
    </p:spTree>
    <p:extLst>
      <p:ext uri="{BB962C8B-B14F-4D97-AF65-F5344CB8AC3E}">
        <p14:creationId xmlns:p14="http://schemas.microsoft.com/office/powerpoint/2010/main" val="128221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Spark would turn green, as the thrall is highly contagious. Positivity and negativity are </a:t>
            </a:r>
            <a:r>
              <a:rPr lang="en-US"/>
              <a:t>both contagious!</a:t>
            </a:r>
          </a:p>
        </p:txBody>
      </p:sp>
      <p:sp>
        <p:nvSpPr>
          <p:cNvPr id="4" name="Slide Number Placeholder 3"/>
          <p:cNvSpPr>
            <a:spLocks noGrp="1"/>
          </p:cNvSpPr>
          <p:nvPr>
            <p:ph type="sldNum" sz="quarter" idx="5"/>
          </p:nvPr>
        </p:nvSpPr>
        <p:spPr/>
        <p:txBody>
          <a:bodyPr/>
          <a:lstStyle/>
          <a:p>
            <a:fld id="{C7622208-2738-42BA-A378-D0DC7660E685}" type="slidenum">
              <a:rPr lang="en-US" smtClean="0"/>
              <a:t>9</a:t>
            </a:fld>
            <a:endParaRPr lang="en-US"/>
          </a:p>
        </p:txBody>
      </p:sp>
    </p:spTree>
    <p:extLst>
      <p:ext uri="{BB962C8B-B14F-4D97-AF65-F5344CB8AC3E}">
        <p14:creationId xmlns:p14="http://schemas.microsoft.com/office/powerpoint/2010/main" val="3966009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054ECC22-84D0-4C9A-BFAF-A5FED78E4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7568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0A3A59-BBF6-A848-9149-69D16EF7D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Footer Placeholder 4">
            <a:extLst>
              <a:ext uri="{FF2B5EF4-FFF2-40B4-BE49-F238E27FC236}">
                <a16:creationId xmlns:a16="http://schemas.microsoft.com/office/drawing/2014/main" id="{05E7A41D-5F1F-654E-BCF5-D4CE224917C6}"/>
              </a:ext>
            </a:extLst>
          </p:cNvPr>
          <p:cNvSpPr txBox="1">
            <a:spLocks/>
          </p:cNvSpPr>
          <p:nvPr userDrawn="1"/>
        </p:nvSpPr>
        <p:spPr>
          <a:xfrm>
            <a:off x="1163058" y="6559321"/>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407093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08E7D-915A-A64A-81BF-094207341B87}"/>
              </a:ext>
            </a:extLst>
          </p:cNvPr>
          <p:cNvPicPr>
            <a:picLocks noChangeAspect="1"/>
          </p:cNvPicPr>
          <p:nvPr userDrawn="1"/>
        </p:nvPicPr>
        <p:blipFill rotWithShape="1">
          <a:blip r:embed="rId2"/>
          <a:srcRect/>
          <a:stretch/>
        </p:blipFill>
        <p:spPr>
          <a:xfrm>
            <a:off x="0" y="-1"/>
            <a:ext cx="12192000" cy="6866021"/>
          </a:xfrm>
          <a:prstGeom prst="rect">
            <a:avLst/>
          </a:prstGeom>
        </p:spPr>
      </p:pic>
      <p:sp>
        <p:nvSpPr>
          <p:cNvPr id="4" name="Footer Placeholder 4">
            <a:extLst>
              <a:ext uri="{FF2B5EF4-FFF2-40B4-BE49-F238E27FC236}">
                <a16:creationId xmlns:a16="http://schemas.microsoft.com/office/drawing/2014/main" id="{05E7A41D-5F1F-654E-BCF5-D4CE224917C6}"/>
              </a:ext>
            </a:extLst>
          </p:cNvPr>
          <p:cNvSpPr txBox="1">
            <a:spLocks/>
          </p:cNvSpPr>
          <p:nvPr userDrawn="1"/>
        </p:nvSpPr>
        <p:spPr>
          <a:xfrm>
            <a:off x="1163058" y="6559321"/>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432366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341520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83" y="0"/>
            <a:ext cx="12192000" cy="6882448"/>
          </a:xfrm>
          <a:prstGeom prst="rect">
            <a:avLst/>
          </a:prstGeom>
        </p:spPr>
      </p:pic>
      <p:sp>
        <p:nvSpPr>
          <p:cNvPr id="8" name="Title 1">
            <a:extLst>
              <a:ext uri="{FF2B5EF4-FFF2-40B4-BE49-F238E27FC236}">
                <a16:creationId xmlns:a16="http://schemas.microsoft.com/office/drawing/2014/main" id="{2CFA808D-7B6F-A744-9255-4EC0D2045F68}"/>
              </a:ext>
            </a:extLst>
          </p:cNvPr>
          <p:cNvSpPr>
            <a:spLocks noGrp="1"/>
          </p:cNvSpPr>
          <p:nvPr>
            <p:ph type="title" hasCustomPrompt="1"/>
          </p:nvPr>
        </p:nvSpPr>
        <p:spPr>
          <a:xfrm>
            <a:off x="1662544" y="365125"/>
            <a:ext cx="10196947"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9" name="Content Placeholder 2">
            <a:extLst>
              <a:ext uri="{FF2B5EF4-FFF2-40B4-BE49-F238E27FC236}">
                <a16:creationId xmlns:a16="http://schemas.microsoft.com/office/drawing/2014/main" id="{FFB001B9-5983-494B-A673-6CB31871778D}"/>
              </a:ext>
            </a:extLst>
          </p:cNvPr>
          <p:cNvSpPr>
            <a:spLocks noGrp="1"/>
          </p:cNvSpPr>
          <p:nvPr>
            <p:ph idx="1"/>
          </p:nvPr>
        </p:nvSpPr>
        <p:spPr>
          <a:xfrm>
            <a:off x="1662544" y="1460817"/>
            <a:ext cx="10196947"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pic>
        <p:nvPicPr>
          <p:cNvPr id="15" name="Picture 14">
            <a:extLst>
              <a:ext uri="{FF2B5EF4-FFF2-40B4-BE49-F238E27FC236}">
                <a16:creationId xmlns:a16="http://schemas.microsoft.com/office/drawing/2014/main" id="{9E80CEE5-E608-794F-8C6C-26B008AFCBBA}"/>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6" name="Oval 15">
            <a:extLst>
              <a:ext uri="{FF2B5EF4-FFF2-40B4-BE49-F238E27FC236}">
                <a16:creationId xmlns:a16="http://schemas.microsoft.com/office/drawing/2014/main" id="{318520C4-CBDA-9D46-A010-26A41A28BA7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7" name="Text Placeholder 8">
            <a:extLst>
              <a:ext uri="{FF2B5EF4-FFF2-40B4-BE49-F238E27FC236}">
                <a16:creationId xmlns:a16="http://schemas.microsoft.com/office/drawing/2014/main" id="{C2451550-FFBA-2E40-A784-147AACC2964A}"/>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Slide Number Placeholder 3">
            <a:extLst>
              <a:ext uri="{FF2B5EF4-FFF2-40B4-BE49-F238E27FC236}">
                <a16:creationId xmlns:a16="http://schemas.microsoft.com/office/drawing/2014/main" id="{5AC23F19-9DFA-4D42-8446-BBFC998C5DA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2" name="Footer Placeholder 4">
            <a:extLst>
              <a:ext uri="{FF2B5EF4-FFF2-40B4-BE49-F238E27FC236}">
                <a16:creationId xmlns:a16="http://schemas.microsoft.com/office/drawing/2014/main" id="{3E4EABD5-343D-F443-9B37-4AA74C9AEEDD}"/>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2409792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Text Placeholder 8">
            <a:extLst>
              <a:ext uri="{FF2B5EF4-FFF2-40B4-BE49-F238E27FC236}">
                <a16:creationId xmlns:a16="http://schemas.microsoft.com/office/drawing/2014/main" id="{93C7A975-A821-8646-8651-2C1F3017176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713312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29F6F-72FA-C340-93F0-BBE11C6B3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2448"/>
          </a:xfrm>
          <a:prstGeom prst="rect">
            <a:avLst/>
          </a:prstGeom>
        </p:spPr>
      </p:pic>
      <p:pic>
        <p:nvPicPr>
          <p:cNvPr id="10" name="Picture 9">
            <a:extLst>
              <a:ext uri="{FF2B5EF4-FFF2-40B4-BE49-F238E27FC236}">
                <a16:creationId xmlns:a16="http://schemas.microsoft.com/office/drawing/2014/main" id="{8E920FA4-A94A-3C4E-97C0-F647F7CE02E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11" name="Oval 10">
            <a:extLst>
              <a:ext uri="{FF2B5EF4-FFF2-40B4-BE49-F238E27FC236}">
                <a16:creationId xmlns:a16="http://schemas.microsoft.com/office/drawing/2014/main" id="{102FDE09-FE46-1746-BA32-58A998CB1F9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Text Placeholder 8">
            <a:extLst>
              <a:ext uri="{FF2B5EF4-FFF2-40B4-BE49-F238E27FC236}">
                <a16:creationId xmlns:a16="http://schemas.microsoft.com/office/drawing/2014/main" id="{93C7A975-A821-8646-8651-2C1F3017176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Slide Number Placeholder 3">
            <a:extLst>
              <a:ext uri="{FF2B5EF4-FFF2-40B4-BE49-F238E27FC236}">
                <a16:creationId xmlns:a16="http://schemas.microsoft.com/office/drawing/2014/main" id="{C172E670-6C54-DB41-8B0C-69DF4C8BB15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9" name="Footer Placeholder 4">
            <a:extLst>
              <a:ext uri="{FF2B5EF4-FFF2-40B4-BE49-F238E27FC236}">
                <a16:creationId xmlns:a16="http://schemas.microsoft.com/office/drawing/2014/main" id="{B2CA7332-3A7B-AF4B-B382-DC5138A91983}"/>
              </a:ext>
            </a:extLst>
          </p:cNvPr>
          <p:cNvSpPr txBox="1">
            <a:spLocks/>
          </p:cNvSpPr>
          <p:nvPr userDrawn="1"/>
        </p:nvSpPr>
        <p:spPr>
          <a:xfrm>
            <a:off x="5832040" y="6573925"/>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3" name="Rectangle 2">
            <a:extLst>
              <a:ext uri="{FF2B5EF4-FFF2-40B4-BE49-F238E27FC236}">
                <a16:creationId xmlns:a16="http://schemas.microsoft.com/office/drawing/2014/main" id="{34996C6C-9EC1-EE4F-9B95-0DD1B2474014}"/>
              </a:ext>
            </a:extLst>
          </p:cNvPr>
          <p:cNvSpPr/>
          <p:nvPr userDrawn="1"/>
        </p:nvSpPr>
        <p:spPr>
          <a:xfrm>
            <a:off x="0" y="0"/>
            <a:ext cx="1483112" cy="6858000"/>
          </a:xfrm>
          <a:prstGeom prst="rect">
            <a:avLst/>
          </a:prstGeom>
          <a:solidFill>
            <a:srgbClr val="3A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sp>
        <p:nvSpPr>
          <p:cNvPr id="13" name="Content Placeholder 2">
            <a:extLst>
              <a:ext uri="{FF2B5EF4-FFF2-40B4-BE49-F238E27FC236}">
                <a16:creationId xmlns:a16="http://schemas.microsoft.com/office/drawing/2014/main" id="{C77EAA30-29B8-2647-9F9A-0B648C213DA9}"/>
              </a:ext>
            </a:extLst>
          </p:cNvPr>
          <p:cNvSpPr>
            <a:spLocks noGrp="1"/>
          </p:cNvSpPr>
          <p:nvPr>
            <p:ph idx="1"/>
          </p:nvPr>
        </p:nvSpPr>
        <p:spPr>
          <a:xfrm>
            <a:off x="1483112" y="1460817"/>
            <a:ext cx="10708888" cy="4716146"/>
          </a:xfrm>
        </p:spPr>
        <p:txBody>
          <a:bodyPr anchor="ctr">
            <a:normAutofit/>
          </a:bodyPr>
          <a:lstStyle>
            <a:lvl1pPr marL="0" indent="0" algn="ctr">
              <a:buNone/>
              <a:defRPr sz="9600" b="1" i="0">
                <a:solidFill>
                  <a:srgbClr val="F36C25"/>
                </a:solidFill>
                <a:latin typeface="Eras Bold ITC" panose="020B0602030504020804" pitchFamily="34" charset="77"/>
              </a:defRPr>
            </a:lvl1pPr>
          </a:lstStyle>
          <a:p>
            <a:pPr lvl="0"/>
            <a:r>
              <a:rPr lang="en-US" dirty="0"/>
              <a:t>Click to edit Master text styles</a:t>
            </a:r>
          </a:p>
        </p:txBody>
      </p:sp>
    </p:spTree>
    <p:extLst>
      <p:ext uri="{BB962C8B-B14F-4D97-AF65-F5344CB8AC3E}">
        <p14:creationId xmlns:p14="http://schemas.microsoft.com/office/powerpoint/2010/main" val="3421273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 y="0"/>
            <a:ext cx="10034658" cy="6858000"/>
          </a:xfrm>
          <a:prstGeom prst="rect">
            <a:avLst/>
          </a:prstGeom>
        </p:spPr>
      </p:pic>
      <p:pic>
        <p:nvPicPr>
          <p:cNvPr id="12" name="Picture 11">
            <a:extLst>
              <a:ext uri="{FF2B5EF4-FFF2-40B4-BE49-F238E27FC236}">
                <a16:creationId xmlns:a16="http://schemas.microsoft.com/office/drawing/2014/main" id="{C9B722D9-E405-B944-A7C6-FF8FEEC8A9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401300" y="0"/>
            <a:ext cx="1790699" cy="6858000"/>
          </a:xfrm>
          <a:prstGeom prst="rect">
            <a:avLst/>
          </a:prstGeom>
        </p:spPr>
      </p:pic>
      <p:pic>
        <p:nvPicPr>
          <p:cNvPr id="7" name="Picture 6">
            <a:extLst>
              <a:ext uri="{FF2B5EF4-FFF2-40B4-BE49-F238E27FC236}">
                <a16:creationId xmlns:a16="http://schemas.microsoft.com/office/drawing/2014/main" id="{E3EF39C0-3E11-8D4A-8235-8707A73BC996}"/>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F9A3E1B-8CB1-2544-AD0E-BB27F720B90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59F9BA3-27A5-9A42-8BF1-62FE3FBA8268}"/>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70E7A78C-EA1B-4A47-A183-5084B877A925}"/>
              </a:ext>
            </a:extLst>
          </p:cNvPr>
          <p:cNvSpPr>
            <a:spLocks noGrp="1"/>
          </p:cNvSpPr>
          <p:nvPr>
            <p:ph type="title" hasCustomPrompt="1"/>
          </p:nvPr>
        </p:nvSpPr>
        <p:spPr>
          <a:xfrm>
            <a:off x="90919" y="393700"/>
            <a:ext cx="10196947"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5EFC6DC4-9F6F-814E-8AD2-6923D1FB7C98}"/>
              </a:ext>
            </a:extLst>
          </p:cNvPr>
          <p:cNvSpPr>
            <a:spLocks noGrp="1"/>
          </p:cNvSpPr>
          <p:nvPr>
            <p:ph idx="1"/>
          </p:nvPr>
        </p:nvSpPr>
        <p:spPr>
          <a:xfrm>
            <a:off x="90919" y="1489392"/>
            <a:ext cx="10196947"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22" name="Slide Number Placeholder 3">
            <a:extLst>
              <a:ext uri="{FF2B5EF4-FFF2-40B4-BE49-F238E27FC236}">
                <a16:creationId xmlns:a16="http://schemas.microsoft.com/office/drawing/2014/main" id="{D6E940AF-48C6-6149-9D09-D91784FE4E0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5" name="Footer Placeholder 4">
            <a:extLst>
              <a:ext uri="{FF2B5EF4-FFF2-40B4-BE49-F238E27FC236}">
                <a16:creationId xmlns:a16="http://schemas.microsoft.com/office/drawing/2014/main" id="{8A73B0D5-50CE-7246-B36F-E65502778E36}"/>
              </a:ext>
            </a:extLst>
          </p:cNvPr>
          <p:cNvSpPr txBox="1">
            <a:spLocks/>
          </p:cNvSpPr>
          <p:nvPr userDrawn="1"/>
        </p:nvSpPr>
        <p:spPr>
          <a:xfrm>
            <a:off x="4235248" y="6560070"/>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116060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 y="0"/>
            <a:ext cx="10034658" cy="6858000"/>
          </a:xfrm>
          <a:prstGeom prst="rect">
            <a:avLst/>
          </a:prstGeom>
        </p:spPr>
      </p:pic>
      <p:pic>
        <p:nvPicPr>
          <p:cNvPr id="12" name="Picture 11">
            <a:extLst>
              <a:ext uri="{FF2B5EF4-FFF2-40B4-BE49-F238E27FC236}">
                <a16:creationId xmlns:a16="http://schemas.microsoft.com/office/drawing/2014/main" id="{C9B722D9-E405-B944-A7C6-FF8FEEC8A9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401300" y="0"/>
            <a:ext cx="1790699" cy="6858000"/>
          </a:xfrm>
          <a:prstGeom prst="rect">
            <a:avLst/>
          </a:prstGeom>
        </p:spPr>
      </p:pic>
      <p:pic>
        <p:nvPicPr>
          <p:cNvPr id="7" name="Picture 6">
            <a:extLst>
              <a:ext uri="{FF2B5EF4-FFF2-40B4-BE49-F238E27FC236}">
                <a16:creationId xmlns:a16="http://schemas.microsoft.com/office/drawing/2014/main" id="{E3EF39C0-3E11-8D4A-8235-8707A73BC996}"/>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F9A3E1B-8CB1-2544-AD0E-BB27F720B90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59F9BA3-27A5-9A42-8BF1-62FE3FBA8268}"/>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Footer Placeholder 4">
            <a:extLst>
              <a:ext uri="{FF2B5EF4-FFF2-40B4-BE49-F238E27FC236}">
                <a16:creationId xmlns:a16="http://schemas.microsoft.com/office/drawing/2014/main" id="{5CDCEB5A-22D7-2040-912E-EE99BD4B2D12}"/>
              </a:ext>
            </a:extLst>
          </p:cNvPr>
          <p:cNvSpPr txBox="1">
            <a:spLocks/>
          </p:cNvSpPr>
          <p:nvPr userDrawn="1"/>
        </p:nvSpPr>
        <p:spPr>
          <a:xfrm>
            <a:off x="4235242" y="6560070"/>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4" name="Slide Number Placeholder 3">
            <a:extLst>
              <a:ext uri="{FF2B5EF4-FFF2-40B4-BE49-F238E27FC236}">
                <a16:creationId xmlns:a16="http://schemas.microsoft.com/office/drawing/2014/main" id="{FE72A05A-3285-E546-B5ED-D79D3BD7399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881310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9F948FC7-ED33-FE4F-AF33-39FEC17FC5B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8761EFD-2871-D642-90CD-FF886C5BA9C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6D8917EA-CC80-6847-A507-7726C453DC4B}"/>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61954C2C-ECA5-D648-B1CE-710F8A1BD661}"/>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016461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7726" cy="6858000"/>
          </a:xfrm>
          <a:prstGeom prst="rect">
            <a:avLst/>
          </a:prstGeom>
        </p:spPr>
      </p:pic>
      <p:pic>
        <p:nvPicPr>
          <p:cNvPr id="7" name="Picture 6">
            <a:extLst>
              <a:ext uri="{FF2B5EF4-FFF2-40B4-BE49-F238E27FC236}">
                <a16:creationId xmlns:a16="http://schemas.microsoft.com/office/drawing/2014/main" id="{75917E7D-8F59-BE48-A88A-2A278169CF72}"/>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2D0E0C70-34F4-0B45-BA3A-BD6CCFE2AA5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521746EF-F984-0B48-9077-A428A0F16945}"/>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32B353DB-BA3E-AD46-B1CE-4650505797C3}"/>
              </a:ext>
            </a:extLst>
          </p:cNvPr>
          <p:cNvSpPr>
            <a:spLocks noGrp="1"/>
          </p:cNvSpPr>
          <p:nvPr>
            <p:ph type="title" hasCustomPrompt="1"/>
          </p:nvPr>
        </p:nvSpPr>
        <p:spPr>
          <a:xfrm>
            <a:off x="3714751" y="365125"/>
            <a:ext cx="743897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AF1DF49D-194E-1F4F-8810-84F49A41FE67}"/>
              </a:ext>
            </a:extLst>
          </p:cNvPr>
          <p:cNvSpPr>
            <a:spLocks noGrp="1"/>
          </p:cNvSpPr>
          <p:nvPr>
            <p:ph idx="1"/>
          </p:nvPr>
        </p:nvSpPr>
        <p:spPr>
          <a:xfrm>
            <a:off x="3714751" y="1460817"/>
            <a:ext cx="7438974"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7" name="Footer Placeholder 4">
            <a:extLst>
              <a:ext uri="{FF2B5EF4-FFF2-40B4-BE49-F238E27FC236}">
                <a16:creationId xmlns:a16="http://schemas.microsoft.com/office/drawing/2014/main" id="{FE5E9152-BD43-7846-B8FA-A5B65107CC5C}"/>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8" name="Slide Number Placeholder 3">
            <a:extLst>
              <a:ext uri="{FF2B5EF4-FFF2-40B4-BE49-F238E27FC236}">
                <a16:creationId xmlns:a16="http://schemas.microsoft.com/office/drawing/2014/main" id="{0EBA4536-569D-1D41-9253-025E71D2391A}"/>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973768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BCB0BE6B-E6B2-491B-A5BC-7CD082656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051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C313C-32E9-7649-B607-F34BE9DDE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9F948FC7-ED33-FE4F-AF33-39FEC17FC5B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8761EFD-2871-D642-90CD-FF886C5BA9C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1F9CDFA6-D39E-ED4D-8732-DC9746A52B02}"/>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6D8917EA-CC80-6847-A507-7726C453DC4B}"/>
              </a:ext>
            </a:extLst>
          </p:cNvPr>
          <p:cNvSpPr txBox="1">
            <a:spLocks/>
          </p:cNvSpPr>
          <p:nvPr userDrawn="1"/>
        </p:nvSpPr>
        <p:spPr>
          <a:xfrm>
            <a:off x="6520077"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61954C2C-ECA5-D648-B1CE-710F8A1BD661}"/>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269781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83F7428-86D8-FB44-BEDF-674FE68CF95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7C158862-5877-C847-A447-B285E9022E41}"/>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95B06711-8F3B-3E47-99C2-7B2438339A64}"/>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04C6B411-BE29-B54D-B83F-2FA24BF2FD17}"/>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093356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6C1E4E5-1458-D14C-9821-5E4744C4A581}"/>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6D14F68-2B56-0145-AAAB-CB364A8E2E8E}"/>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563E64D-1A73-0144-B202-F3D9BAFBAE1D}"/>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Title 1">
            <a:extLst>
              <a:ext uri="{FF2B5EF4-FFF2-40B4-BE49-F238E27FC236}">
                <a16:creationId xmlns:a16="http://schemas.microsoft.com/office/drawing/2014/main" id="{4C1CF117-C221-2547-8C19-99E06475B079}"/>
              </a:ext>
            </a:extLst>
          </p:cNvPr>
          <p:cNvSpPr>
            <a:spLocks noGrp="1"/>
          </p:cNvSpPr>
          <p:nvPr>
            <p:ph type="title" hasCustomPrompt="1"/>
          </p:nvPr>
        </p:nvSpPr>
        <p:spPr>
          <a:xfrm>
            <a:off x="4438185"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E44DAB87-4D52-934E-B841-3DCA786A51FD}"/>
              </a:ext>
            </a:extLst>
          </p:cNvPr>
          <p:cNvSpPr>
            <a:spLocks noGrp="1"/>
          </p:cNvSpPr>
          <p:nvPr>
            <p:ph idx="1"/>
          </p:nvPr>
        </p:nvSpPr>
        <p:spPr>
          <a:xfrm>
            <a:off x="4438185" y="1460817"/>
            <a:ext cx="7349004"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3" name="Footer Placeholder 4">
            <a:extLst>
              <a:ext uri="{FF2B5EF4-FFF2-40B4-BE49-F238E27FC236}">
                <a16:creationId xmlns:a16="http://schemas.microsoft.com/office/drawing/2014/main" id="{D7AAD4A3-ABCB-6F48-A390-F66BABA97C35}"/>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9263EA6-4427-EC4E-AA6E-8386EEC620A9}"/>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053663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67AA-15D4-2143-9D5D-4DEF32B14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83F7428-86D8-FB44-BEDF-674FE68CF95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7C158862-5877-C847-A447-B285E9022E41}"/>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0CD35B4C-AD54-8645-8FED-71DA011E0ABC}"/>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95B06711-8F3B-3E47-99C2-7B2438339A64}"/>
              </a:ext>
            </a:extLst>
          </p:cNvPr>
          <p:cNvSpPr txBox="1">
            <a:spLocks/>
          </p:cNvSpPr>
          <p:nvPr userDrawn="1"/>
        </p:nvSpPr>
        <p:spPr>
          <a:xfrm>
            <a:off x="7023659"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04C6B411-BE29-B54D-B83F-2FA24BF2FD17}"/>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079922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0B71AB-9D28-D049-BD9A-BDAADD3A2F59}"/>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04F79448-C4E2-8240-B426-5220127E86B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FC460CA2-D700-AE42-809D-E3EB892F9DCB}"/>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9D5E801E-1E26-3A48-A991-47836C95845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304973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585425A-6B12-B74C-89AD-7AD244E2E30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18BE1467-2761-F34D-8D95-9506960ED867}"/>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383FCF0-E323-C344-A59F-3E59E29BFEC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C3805AE4-BA48-AE48-A405-563415C83003}"/>
              </a:ext>
            </a:extLst>
          </p:cNvPr>
          <p:cNvSpPr>
            <a:spLocks noGrp="1"/>
          </p:cNvSpPr>
          <p:nvPr>
            <p:ph type="title" hasCustomPrompt="1"/>
          </p:nvPr>
        </p:nvSpPr>
        <p:spPr>
          <a:xfrm>
            <a:off x="602166" y="3051492"/>
            <a:ext cx="6715540" cy="755015"/>
          </a:xfrm>
        </p:spPr>
        <p:txBody>
          <a:bodyPr>
            <a:noAutofit/>
          </a:bodyPr>
          <a:lstStyle>
            <a:lvl1pPr>
              <a:defRPr sz="9600" b="1" i="0">
                <a:solidFill>
                  <a:srgbClr val="F26C26"/>
                </a:solidFill>
                <a:latin typeface="Eras Bold ITC" panose="020B0602030504020804" pitchFamily="34" charset="77"/>
              </a:defRPr>
            </a:lvl1pPr>
          </a:lstStyle>
          <a:p>
            <a:r>
              <a:rPr lang="en-US" dirty="0"/>
              <a:t>Click to edit Master title style </a:t>
            </a:r>
          </a:p>
        </p:txBody>
      </p:sp>
      <p:sp>
        <p:nvSpPr>
          <p:cNvPr id="15" name="Footer Placeholder 4">
            <a:extLst>
              <a:ext uri="{FF2B5EF4-FFF2-40B4-BE49-F238E27FC236}">
                <a16:creationId xmlns:a16="http://schemas.microsoft.com/office/drawing/2014/main" id="{5FD844E3-06A1-714B-83A7-D001D44557E7}"/>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C9696D8-B1A6-B04C-B7AC-D6BC3BD95325}"/>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468198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585425A-6B12-B74C-89AD-7AD244E2E30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18BE1467-2761-F34D-8D95-9506960ED867}"/>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383FCF0-E323-C344-A59F-3E59E29BFECE}"/>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C3805AE4-BA48-AE48-A405-563415C83003}"/>
              </a:ext>
            </a:extLst>
          </p:cNvPr>
          <p:cNvSpPr>
            <a:spLocks noGrp="1"/>
          </p:cNvSpPr>
          <p:nvPr>
            <p:ph type="title" hasCustomPrompt="1"/>
          </p:nvPr>
        </p:nvSpPr>
        <p:spPr>
          <a:xfrm>
            <a:off x="1182029" y="365125"/>
            <a:ext cx="671554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E8A2FD32-8F57-744C-9EB2-3CF0E9DD71C4}"/>
              </a:ext>
            </a:extLst>
          </p:cNvPr>
          <p:cNvSpPr>
            <a:spLocks noGrp="1"/>
          </p:cNvSpPr>
          <p:nvPr>
            <p:ph idx="1"/>
          </p:nvPr>
        </p:nvSpPr>
        <p:spPr>
          <a:xfrm>
            <a:off x="334537" y="1460817"/>
            <a:ext cx="8196496"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5FD844E3-06A1-714B-83A7-D001D44557E7}"/>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AC9696D8-B1A6-B04C-B7AC-D6BC3BD95325}"/>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084138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0B71AB-9D28-D049-BD9A-BDAADD3A2F59}"/>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04F79448-C4E2-8240-B426-5220127E86B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85BBFD45-1E45-1C4B-A791-2D02D5D03A80}"/>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FC460CA2-D700-AE42-809D-E3EB892F9DCB}"/>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9D5E801E-1E26-3A48-A991-47836C95845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0" name="Text Placeholder 3">
            <a:extLst>
              <a:ext uri="{FF2B5EF4-FFF2-40B4-BE49-F238E27FC236}">
                <a16:creationId xmlns:a16="http://schemas.microsoft.com/office/drawing/2014/main" id="{0695747E-67A6-2E4A-B1CD-EDE0B2B701E6}"/>
              </a:ext>
            </a:extLst>
          </p:cNvPr>
          <p:cNvSpPr txBox="1">
            <a:spLocks/>
          </p:cNvSpPr>
          <p:nvPr userDrawn="1"/>
        </p:nvSpPr>
        <p:spPr>
          <a:xfrm>
            <a:off x="71312" y="1051859"/>
            <a:ext cx="7542712" cy="537354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600" b="1" dirty="0">
                <a:solidFill>
                  <a:srgbClr val="3A8E88"/>
                </a:solidFill>
                <a:latin typeface="Eras Bold ITC" panose="020B0602030504020804" pitchFamily="34" charset="77"/>
              </a:rPr>
              <a:t>DEBRIEF</a:t>
            </a:r>
          </a:p>
        </p:txBody>
      </p:sp>
    </p:spTree>
    <p:extLst>
      <p:ext uri="{BB962C8B-B14F-4D97-AF65-F5344CB8AC3E}">
        <p14:creationId xmlns:p14="http://schemas.microsoft.com/office/powerpoint/2010/main" val="2781945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4620-1621-5C4B-8F1A-9BFF9253FA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0B71AB-9D28-D049-BD9A-BDAADD3A2F59}"/>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04F79448-C4E2-8240-B426-5220127E86BC}"/>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85BBFD45-1E45-1C4B-A791-2D02D5D03A80}"/>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FC460CA2-D700-AE42-809D-E3EB892F9DCB}"/>
              </a:ext>
            </a:extLst>
          </p:cNvPr>
          <p:cNvSpPr txBox="1">
            <a:spLocks/>
          </p:cNvSpPr>
          <p:nvPr userDrawn="1"/>
        </p:nvSpPr>
        <p:spPr>
          <a:xfrm>
            <a:off x="3167275"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9D5E801E-1E26-3A48-A991-47836C95845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043211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265199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5195CA03-3753-4FBD-A4CB-3FC1164EB0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0464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5" name="Content Placeholder 2">
            <a:extLst>
              <a:ext uri="{FF2B5EF4-FFF2-40B4-BE49-F238E27FC236}">
                <a16:creationId xmlns:a16="http://schemas.microsoft.com/office/drawing/2014/main" id="{497948AB-73F2-504D-A01D-1A0714954646}"/>
              </a:ext>
            </a:extLst>
          </p:cNvPr>
          <p:cNvSpPr>
            <a:spLocks noGrp="1"/>
          </p:cNvSpPr>
          <p:nvPr>
            <p:ph idx="1"/>
          </p:nvPr>
        </p:nvSpPr>
        <p:spPr>
          <a:xfrm>
            <a:off x="6096000" y="1566803"/>
            <a:ext cx="6080273"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1" name="Title 1">
            <a:extLst>
              <a:ext uri="{FF2B5EF4-FFF2-40B4-BE49-F238E27FC236}">
                <a16:creationId xmlns:a16="http://schemas.microsoft.com/office/drawing/2014/main" id="{A25011C9-FF96-0545-89C7-D1B2715A6B0D}"/>
              </a:ext>
            </a:extLst>
          </p:cNvPr>
          <p:cNvSpPr>
            <a:spLocks noGrp="1"/>
          </p:cNvSpPr>
          <p:nvPr>
            <p:ph type="title" hasCustomPrompt="1"/>
          </p:nvPr>
        </p:nvSpPr>
        <p:spPr>
          <a:xfrm>
            <a:off x="5910146" y="471111"/>
            <a:ext cx="5632663"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Tree>
    <p:extLst>
      <p:ext uri="{BB962C8B-B14F-4D97-AF65-F5344CB8AC3E}">
        <p14:creationId xmlns:p14="http://schemas.microsoft.com/office/powerpoint/2010/main" val="2622093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5896362" y="-3203"/>
            <a:ext cx="6302128"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8110341"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Tree>
    <p:extLst>
      <p:ext uri="{BB962C8B-B14F-4D97-AF65-F5344CB8AC3E}">
        <p14:creationId xmlns:p14="http://schemas.microsoft.com/office/powerpoint/2010/main" val="911923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9C9F6D-27E4-824C-8B18-5FD4EA30B3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C9387CF-DB39-0941-9686-D8E674683C0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B38050F1-E846-5A42-95BC-DE79CC1C85F1}"/>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44072E92-490D-B54D-A11C-7C2B0E2E2360}"/>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C1F26F17-6A46-8B40-A610-AE91095E1BA4}"/>
              </a:ext>
            </a:extLst>
          </p:cNvPr>
          <p:cNvSpPr>
            <a:spLocks noGrp="1"/>
          </p:cNvSpPr>
          <p:nvPr>
            <p:ph type="title" hasCustomPrompt="1"/>
          </p:nvPr>
        </p:nvSpPr>
        <p:spPr>
          <a:xfrm>
            <a:off x="302076" y="471111"/>
            <a:ext cx="579392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11695178-1DF7-D848-B1DF-8DA856EE6FF8}"/>
              </a:ext>
            </a:extLst>
          </p:cNvPr>
          <p:cNvSpPr>
            <a:spLocks noGrp="1"/>
          </p:cNvSpPr>
          <p:nvPr>
            <p:ph idx="1"/>
          </p:nvPr>
        </p:nvSpPr>
        <p:spPr>
          <a:xfrm>
            <a:off x="302076" y="1566803"/>
            <a:ext cx="5793925"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5" name="Footer Placeholder 4">
            <a:extLst>
              <a:ext uri="{FF2B5EF4-FFF2-40B4-BE49-F238E27FC236}">
                <a16:creationId xmlns:a16="http://schemas.microsoft.com/office/drawing/2014/main" id="{7A05BF8C-A944-2948-BC87-74EE34770EA9}"/>
              </a:ext>
            </a:extLst>
          </p:cNvPr>
          <p:cNvSpPr txBox="1">
            <a:spLocks/>
          </p:cNvSpPr>
          <p:nvPr userDrawn="1"/>
        </p:nvSpPr>
        <p:spPr>
          <a:xfrm>
            <a:off x="225287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6" name="Slide Number Placeholder 3">
            <a:extLst>
              <a:ext uri="{FF2B5EF4-FFF2-40B4-BE49-F238E27FC236}">
                <a16:creationId xmlns:a16="http://schemas.microsoft.com/office/drawing/2014/main" id="{39DD63DA-63D4-F942-933E-22292786E194}"/>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810266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9C9F6D-27E4-824C-8B18-5FD4EA30B3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604012F-610A-EE4A-B2EA-80DC2DDB399C}"/>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EFF49E7A-6B3A-494F-85E3-A9DC9E3E41F4}"/>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37C10C04-44EC-F449-A348-9EF14C7DC389}"/>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78D7BEB3-A58C-C44D-BE44-8BC75BB011B5}"/>
              </a:ext>
            </a:extLst>
          </p:cNvPr>
          <p:cNvSpPr txBox="1">
            <a:spLocks/>
          </p:cNvSpPr>
          <p:nvPr userDrawn="1"/>
        </p:nvSpPr>
        <p:spPr>
          <a:xfrm>
            <a:off x="225287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3" name="Slide Number Placeholder 3">
            <a:extLst>
              <a:ext uri="{FF2B5EF4-FFF2-40B4-BE49-F238E27FC236}">
                <a16:creationId xmlns:a16="http://schemas.microsoft.com/office/drawing/2014/main" id="{50AB9870-B0AD-5048-8F92-A4ADC9D4353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403098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0C5A3-47B8-824E-83E9-F74FA14D9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0950EA4-25C0-D94C-A835-E5F141B21D35}"/>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4AC046B5-1B55-294C-9222-697D5340A16F}"/>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9C518EB3-2EF9-9C41-8130-B903FEEF7975}"/>
              </a:ext>
            </a:extLst>
          </p:cNvPr>
          <p:cNvSpPr txBox="1">
            <a:spLocks/>
          </p:cNvSpPr>
          <p:nvPr userDrawn="1"/>
        </p:nvSpPr>
        <p:spPr>
          <a:xfrm>
            <a:off x="515510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3" name="Slide Number Placeholder 3">
            <a:extLst>
              <a:ext uri="{FF2B5EF4-FFF2-40B4-BE49-F238E27FC236}">
                <a16:creationId xmlns:a16="http://schemas.microsoft.com/office/drawing/2014/main" id="{3F1B57D1-DF43-5942-97D2-5FC772B4D45C}"/>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000013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0C5A3-47B8-824E-83E9-F74FA14D9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899E862-16C0-C74A-884D-9BF85359E54E}"/>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F80BDE2-E4CF-D34A-879B-E8321BC6536A}"/>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2E48DAB-6222-4D45-B646-66C60D7FE5E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7259B0C8-A5F2-4943-A1AC-1B911F9425ED}"/>
              </a:ext>
            </a:extLst>
          </p:cNvPr>
          <p:cNvSpPr>
            <a:spLocks noGrp="1"/>
          </p:cNvSpPr>
          <p:nvPr>
            <p:ph type="title" hasCustomPrompt="1"/>
          </p:nvPr>
        </p:nvSpPr>
        <p:spPr>
          <a:xfrm>
            <a:off x="446048" y="471111"/>
            <a:ext cx="11341138"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D4D630F5-4139-4F48-A368-D9979A3C566F}"/>
              </a:ext>
            </a:extLst>
          </p:cNvPr>
          <p:cNvSpPr>
            <a:spLocks noGrp="1"/>
          </p:cNvSpPr>
          <p:nvPr>
            <p:ph idx="1"/>
          </p:nvPr>
        </p:nvSpPr>
        <p:spPr>
          <a:xfrm>
            <a:off x="446049" y="1566803"/>
            <a:ext cx="11341140"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5" name="Footer Placeholder 4">
            <a:extLst>
              <a:ext uri="{FF2B5EF4-FFF2-40B4-BE49-F238E27FC236}">
                <a16:creationId xmlns:a16="http://schemas.microsoft.com/office/drawing/2014/main" id="{BFE0793A-9EF7-CE4D-BD6C-125C6E2D044C}"/>
              </a:ext>
            </a:extLst>
          </p:cNvPr>
          <p:cNvSpPr txBox="1">
            <a:spLocks/>
          </p:cNvSpPr>
          <p:nvPr userDrawn="1"/>
        </p:nvSpPr>
        <p:spPr>
          <a:xfrm>
            <a:off x="515510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6" name="Slide Number Placeholder 3">
            <a:extLst>
              <a:ext uri="{FF2B5EF4-FFF2-40B4-BE49-F238E27FC236}">
                <a16:creationId xmlns:a16="http://schemas.microsoft.com/office/drawing/2014/main" id="{69F7E76F-177B-A847-B879-68A9B18BAA61}"/>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170519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0C5A3-47B8-824E-83E9-F74FA14D9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0950EA4-25C0-D94C-A835-E5F141B21D35}"/>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4AC046B5-1B55-294C-9222-697D5340A16F}"/>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ADE778FF-E023-C748-948B-245697CFEF9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9C518EB3-2EF9-9C41-8130-B903FEEF7975}"/>
              </a:ext>
            </a:extLst>
          </p:cNvPr>
          <p:cNvSpPr txBox="1">
            <a:spLocks/>
          </p:cNvSpPr>
          <p:nvPr userDrawn="1"/>
        </p:nvSpPr>
        <p:spPr>
          <a:xfrm>
            <a:off x="515510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3" name="Slide Number Placeholder 3">
            <a:extLst>
              <a:ext uri="{FF2B5EF4-FFF2-40B4-BE49-F238E27FC236}">
                <a16:creationId xmlns:a16="http://schemas.microsoft.com/office/drawing/2014/main" id="{3F1B57D1-DF43-5942-97D2-5FC772B4D45C}"/>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1336775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EF47D108-5BFE-6148-9A48-08286D9F83A8}"/>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9FFFADE0-FAEC-3846-8065-5D52BE82BCA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9C078144-B5FE-B040-9994-B5DD471BE3E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3" name="Title 1">
            <a:extLst>
              <a:ext uri="{FF2B5EF4-FFF2-40B4-BE49-F238E27FC236}">
                <a16:creationId xmlns:a16="http://schemas.microsoft.com/office/drawing/2014/main" id="{3B863688-5DAD-B345-8032-1A2AD3593D58}"/>
              </a:ext>
            </a:extLst>
          </p:cNvPr>
          <p:cNvSpPr>
            <a:spLocks noGrp="1"/>
          </p:cNvSpPr>
          <p:nvPr>
            <p:ph type="title" hasCustomPrompt="1"/>
          </p:nvPr>
        </p:nvSpPr>
        <p:spPr>
          <a:xfrm>
            <a:off x="446048" y="471111"/>
            <a:ext cx="10370632"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4" name="Content Placeholder 2">
            <a:extLst>
              <a:ext uri="{FF2B5EF4-FFF2-40B4-BE49-F238E27FC236}">
                <a16:creationId xmlns:a16="http://schemas.microsoft.com/office/drawing/2014/main" id="{D21E48E6-3BBD-F24D-97D7-32F49B76C20A}"/>
              </a:ext>
            </a:extLst>
          </p:cNvPr>
          <p:cNvSpPr>
            <a:spLocks noGrp="1"/>
          </p:cNvSpPr>
          <p:nvPr>
            <p:ph idx="1"/>
          </p:nvPr>
        </p:nvSpPr>
        <p:spPr>
          <a:xfrm>
            <a:off x="446049" y="1566803"/>
            <a:ext cx="10370634"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F982AF0C-88E3-AC45-B9B6-852B08AAA6ED}"/>
              </a:ext>
            </a:extLst>
          </p:cNvPr>
          <p:cNvSpPr txBox="1">
            <a:spLocks/>
          </p:cNvSpPr>
          <p:nvPr userDrawn="1"/>
        </p:nvSpPr>
        <p:spPr>
          <a:xfrm>
            <a:off x="467802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6" name="Slide Number Placeholder 3">
            <a:extLst>
              <a:ext uri="{FF2B5EF4-FFF2-40B4-BE49-F238E27FC236}">
                <a16:creationId xmlns:a16="http://schemas.microsoft.com/office/drawing/2014/main" id="{A20DB3CC-A69B-D349-91DB-E8FB1D6E6014}"/>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046553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89AD-84E1-5144-9E1E-CB18D818D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26" y="0"/>
            <a:ext cx="12192000" cy="6858000"/>
          </a:xfrm>
          <a:prstGeom prst="rect">
            <a:avLst/>
          </a:prstGeom>
        </p:spPr>
      </p:pic>
      <p:pic>
        <p:nvPicPr>
          <p:cNvPr id="7" name="Picture 6">
            <a:extLst>
              <a:ext uri="{FF2B5EF4-FFF2-40B4-BE49-F238E27FC236}">
                <a16:creationId xmlns:a16="http://schemas.microsoft.com/office/drawing/2014/main" id="{E3EF39C0-3E11-8D4A-8235-8707A73BC996}"/>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FF9A3E1B-8CB1-2544-AD0E-BB27F720B908}"/>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259F9BA3-27A5-9A42-8BF1-62FE3FBA8268}"/>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57D113C8-ABA4-F64E-8C37-0FBC3C13A95B}"/>
              </a:ext>
            </a:extLst>
          </p:cNvPr>
          <p:cNvSpPr txBox="1">
            <a:spLocks/>
          </p:cNvSpPr>
          <p:nvPr userDrawn="1"/>
        </p:nvSpPr>
        <p:spPr>
          <a:xfrm>
            <a:off x="4678024"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 </a:t>
            </a:r>
          </a:p>
        </p:txBody>
      </p:sp>
      <p:sp>
        <p:nvSpPr>
          <p:cNvPr id="16" name="Slide Number Placeholder 3">
            <a:extLst>
              <a:ext uri="{FF2B5EF4-FFF2-40B4-BE49-F238E27FC236}">
                <a16:creationId xmlns:a16="http://schemas.microsoft.com/office/drawing/2014/main" id="{835D59F0-0162-6F40-89A5-B55BEF7076F9}"/>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346464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57DB3-F9BF-7343-88D3-65D0F8F60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0CA741-4FD2-624D-A4CF-AB4352CDDE9B}"/>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B42A07E1-AA51-A44E-B8A8-743008169F2A}"/>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12" name="Footer Placeholder 4">
            <a:extLst>
              <a:ext uri="{FF2B5EF4-FFF2-40B4-BE49-F238E27FC236}">
                <a16:creationId xmlns:a16="http://schemas.microsoft.com/office/drawing/2014/main" id="{E2D04AF2-1C4E-4848-A527-50E3E084E77B}"/>
              </a:ext>
            </a:extLst>
          </p:cNvPr>
          <p:cNvSpPr txBox="1">
            <a:spLocks/>
          </p:cNvSpPr>
          <p:nvPr userDrawn="1"/>
        </p:nvSpPr>
        <p:spPr>
          <a:xfrm>
            <a:off x="5685190"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5" name="Slide Number Placeholder 3">
            <a:extLst>
              <a:ext uri="{FF2B5EF4-FFF2-40B4-BE49-F238E27FC236}">
                <a16:creationId xmlns:a16="http://schemas.microsoft.com/office/drawing/2014/main" id="{7FCAAEDC-68F1-904F-80B6-25DE5E571E2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37486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1D2C-449E-459C-8E05-44041B4B0A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Graphical user interface, application, Word&#10;&#10;Description automatically generated">
            <a:extLst>
              <a:ext uri="{FF2B5EF4-FFF2-40B4-BE49-F238E27FC236}">
                <a16:creationId xmlns:a16="http://schemas.microsoft.com/office/drawing/2014/main" id="{C9C3D1FA-FE88-4F41-82DA-DADDD89A5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4415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57DB3-F9BF-7343-88D3-65D0F8F60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F176FE-566B-7E4E-9642-341F1867491D}"/>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23EBA695-80CC-B84F-B93A-EBC32C346E9D}"/>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A4F98CDA-02B9-8040-A1D6-D0FBDD3A4216}"/>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4" name="Title 1">
            <a:extLst>
              <a:ext uri="{FF2B5EF4-FFF2-40B4-BE49-F238E27FC236}">
                <a16:creationId xmlns:a16="http://schemas.microsoft.com/office/drawing/2014/main" id="{30128D1A-1037-854E-838C-24345F0C533A}"/>
              </a:ext>
            </a:extLst>
          </p:cNvPr>
          <p:cNvSpPr>
            <a:spLocks noGrp="1"/>
          </p:cNvSpPr>
          <p:nvPr>
            <p:ph type="title" hasCustomPrompt="1"/>
          </p:nvPr>
        </p:nvSpPr>
        <p:spPr>
          <a:xfrm>
            <a:off x="1471960" y="471111"/>
            <a:ext cx="9831230"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B5A5A066-EFD7-394E-B0F0-BB11A420CE8B}"/>
              </a:ext>
            </a:extLst>
          </p:cNvPr>
          <p:cNvSpPr>
            <a:spLocks noGrp="1"/>
          </p:cNvSpPr>
          <p:nvPr>
            <p:ph idx="1"/>
          </p:nvPr>
        </p:nvSpPr>
        <p:spPr>
          <a:xfrm>
            <a:off x="1471961" y="1566803"/>
            <a:ext cx="10315228"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9" name="Footer Placeholder 4">
            <a:extLst>
              <a:ext uri="{FF2B5EF4-FFF2-40B4-BE49-F238E27FC236}">
                <a16:creationId xmlns:a16="http://schemas.microsoft.com/office/drawing/2014/main" id="{BE6AA62D-1779-6140-A37E-25AE7D567C7E}"/>
              </a:ext>
            </a:extLst>
          </p:cNvPr>
          <p:cNvSpPr txBox="1">
            <a:spLocks/>
          </p:cNvSpPr>
          <p:nvPr userDrawn="1"/>
        </p:nvSpPr>
        <p:spPr>
          <a:xfrm>
            <a:off x="5685190"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22" name="Slide Number Placeholder 3">
            <a:extLst>
              <a:ext uri="{FF2B5EF4-FFF2-40B4-BE49-F238E27FC236}">
                <a16:creationId xmlns:a16="http://schemas.microsoft.com/office/drawing/2014/main" id="{9CD28BB0-FC8E-A049-9D83-C3168D5A4683}"/>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445007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57DB3-F9BF-7343-88D3-65D0F8F602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0CA741-4FD2-624D-A4CF-AB4352CDDE9B}"/>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B42A07E1-AA51-A44E-B8A8-743008169F2A}"/>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5B3F2B41-C703-B744-A942-25359C226702}"/>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E2D04AF2-1C4E-4848-A527-50E3E084E77B}"/>
              </a:ext>
            </a:extLst>
          </p:cNvPr>
          <p:cNvSpPr txBox="1">
            <a:spLocks/>
          </p:cNvSpPr>
          <p:nvPr userDrawn="1"/>
        </p:nvSpPr>
        <p:spPr>
          <a:xfrm>
            <a:off x="5685190"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5" name="Slide Number Placeholder 3">
            <a:extLst>
              <a:ext uri="{FF2B5EF4-FFF2-40B4-BE49-F238E27FC236}">
                <a16:creationId xmlns:a16="http://schemas.microsoft.com/office/drawing/2014/main" id="{7FCAAEDC-68F1-904F-80B6-25DE5E571E2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593075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2785-E245-E74D-B0AA-FE1ECC9AD4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4180710-E104-3B42-A618-553E80D7A47D}"/>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42723EFA-C9AE-764A-B080-2E504D6D200B}"/>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6263C2BF-A4FC-614F-BA6B-5E15B6E3B904}"/>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EA56A570-E816-7246-9462-DFDE7DA8E3F5}"/>
              </a:ext>
            </a:extLst>
          </p:cNvPr>
          <p:cNvSpPr>
            <a:spLocks noGrp="1"/>
          </p:cNvSpPr>
          <p:nvPr>
            <p:ph type="title" hasCustomPrompt="1"/>
          </p:nvPr>
        </p:nvSpPr>
        <p:spPr>
          <a:xfrm>
            <a:off x="867936" y="471111"/>
            <a:ext cx="10435254"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697493AC-B890-2B4E-88AA-CFB0219768D8}"/>
              </a:ext>
            </a:extLst>
          </p:cNvPr>
          <p:cNvSpPr>
            <a:spLocks noGrp="1"/>
          </p:cNvSpPr>
          <p:nvPr>
            <p:ph idx="1"/>
          </p:nvPr>
        </p:nvSpPr>
        <p:spPr>
          <a:xfrm>
            <a:off x="838200" y="1566803"/>
            <a:ext cx="10948989" cy="4716146"/>
          </a:xfrm>
        </p:spPr>
        <p:txBody>
          <a:bodyPr/>
          <a:lstStyle>
            <a:lvl1pPr marL="0" indent="0">
              <a:buNone/>
              <a:defRPr b="1" i="0">
                <a:solidFill>
                  <a:srgbClr val="F26C24"/>
                </a:solidFill>
                <a:latin typeface="Eras Demi ITC" panose="020B0602030504020804" pitchFamily="34" charset="77"/>
              </a:defRPr>
            </a:lvl1pPr>
          </a:lstStyle>
          <a:p>
            <a:pPr lvl="0"/>
            <a:r>
              <a:rPr lang="en-US"/>
              <a:t>Click to edit Master text styles</a:t>
            </a:r>
          </a:p>
        </p:txBody>
      </p:sp>
      <p:sp>
        <p:nvSpPr>
          <p:cNvPr id="15" name="Footer Placeholder 4">
            <a:extLst>
              <a:ext uri="{FF2B5EF4-FFF2-40B4-BE49-F238E27FC236}">
                <a16:creationId xmlns:a16="http://schemas.microsoft.com/office/drawing/2014/main" id="{8CD39951-5C62-0348-B51F-653DC3DF930D}"/>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8" name="Slide Number Placeholder 3">
            <a:extLst>
              <a:ext uri="{FF2B5EF4-FFF2-40B4-BE49-F238E27FC236}">
                <a16:creationId xmlns:a16="http://schemas.microsoft.com/office/drawing/2014/main" id="{0E7F5101-2A34-AD41-B874-1E1F75E052BD}"/>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821029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2785-E245-E74D-B0AA-FE1ECC9AD4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27E058B-6F45-1F49-BE78-F5AB6106CE6B}"/>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E26DC738-E0E4-6140-B0F8-2B39D2D8FFE2}"/>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92C93FEC-AF24-FA49-A64C-89C8BB241FEA}"/>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0A2B500F-7D83-8C4A-B902-266F19CC7AEC}"/>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5" name="Slide Number Placeholder 3">
            <a:extLst>
              <a:ext uri="{FF2B5EF4-FFF2-40B4-BE49-F238E27FC236}">
                <a16:creationId xmlns:a16="http://schemas.microsoft.com/office/drawing/2014/main" id="{790BFF43-83E1-654B-9AD7-9506AAAEDAF0}"/>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608884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1E43C-88F9-8A49-81F8-309C34BD57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AEE4BA3-7661-CD4E-AC38-440AE49ADD10}"/>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3F9B4EF-E978-D447-BBD7-643B211160DF}"/>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B445DCBF-D104-4643-AE18-8F5483FCFA9D}"/>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Title 1">
            <a:extLst>
              <a:ext uri="{FF2B5EF4-FFF2-40B4-BE49-F238E27FC236}">
                <a16:creationId xmlns:a16="http://schemas.microsoft.com/office/drawing/2014/main" id="{F79E293D-2400-F442-84B4-DEDA2C1859AC}"/>
              </a:ext>
            </a:extLst>
          </p:cNvPr>
          <p:cNvSpPr>
            <a:spLocks noGrp="1"/>
          </p:cNvSpPr>
          <p:nvPr>
            <p:ph type="title" hasCustomPrompt="1"/>
          </p:nvPr>
        </p:nvSpPr>
        <p:spPr>
          <a:xfrm>
            <a:off x="1238145" y="471111"/>
            <a:ext cx="9603758" cy="755015"/>
          </a:xfrm>
        </p:spPr>
        <p:txBody>
          <a:bodyPr/>
          <a:lstStyle>
            <a:lvl1pPr>
              <a:defRPr b="1" i="0">
                <a:solidFill>
                  <a:srgbClr val="3A8E88"/>
                </a:solidFill>
                <a:latin typeface="Eras Bold ITC" panose="020B0602030504020804" pitchFamily="34" charset="77"/>
              </a:defRPr>
            </a:lvl1pPr>
          </a:lstStyle>
          <a:p>
            <a:r>
              <a:rPr lang="en-US" dirty="0"/>
              <a:t>Click to edit Master title style </a:t>
            </a:r>
          </a:p>
        </p:txBody>
      </p:sp>
      <p:sp>
        <p:nvSpPr>
          <p:cNvPr id="13" name="Content Placeholder 2">
            <a:extLst>
              <a:ext uri="{FF2B5EF4-FFF2-40B4-BE49-F238E27FC236}">
                <a16:creationId xmlns:a16="http://schemas.microsoft.com/office/drawing/2014/main" id="{7B1D95E5-1B49-B14A-AE1D-30C011D37CCB}"/>
              </a:ext>
            </a:extLst>
          </p:cNvPr>
          <p:cNvSpPr>
            <a:spLocks noGrp="1"/>
          </p:cNvSpPr>
          <p:nvPr>
            <p:ph idx="1"/>
          </p:nvPr>
        </p:nvSpPr>
        <p:spPr>
          <a:xfrm>
            <a:off x="1226634" y="1566803"/>
            <a:ext cx="10076559" cy="4716146"/>
          </a:xfrm>
        </p:spPr>
        <p:txBody>
          <a:bodyPr/>
          <a:lstStyle>
            <a:lvl1pPr marL="0" indent="0">
              <a:buNone/>
              <a:defRPr b="1" i="0">
                <a:solidFill>
                  <a:srgbClr val="F26C24"/>
                </a:solidFill>
                <a:latin typeface="Eras Demi ITC" panose="020B0602030504020804" pitchFamily="34" charset="77"/>
              </a:defRPr>
            </a:lvl1pPr>
          </a:lstStyle>
          <a:p>
            <a:pPr lvl="0"/>
            <a:r>
              <a:rPr lang="en-US" dirty="0"/>
              <a:t>Click to edit Master text styles</a:t>
            </a:r>
          </a:p>
        </p:txBody>
      </p:sp>
      <p:sp>
        <p:nvSpPr>
          <p:cNvPr id="15" name="Footer Placeholder 4">
            <a:extLst>
              <a:ext uri="{FF2B5EF4-FFF2-40B4-BE49-F238E27FC236}">
                <a16:creationId xmlns:a16="http://schemas.microsoft.com/office/drawing/2014/main" id="{8CE9C54B-6532-EA46-940B-81181148A232}"/>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8" name="Slide Number Placeholder 3">
            <a:extLst>
              <a:ext uri="{FF2B5EF4-FFF2-40B4-BE49-F238E27FC236}">
                <a16:creationId xmlns:a16="http://schemas.microsoft.com/office/drawing/2014/main" id="{FE4662B6-09A6-8F43-9966-00197AFD1472}"/>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2126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1E43C-88F9-8A49-81F8-309C34BD57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1" y="15444"/>
            <a:ext cx="12192000" cy="6858000"/>
          </a:xfrm>
          <a:prstGeom prst="rect">
            <a:avLst/>
          </a:prstGeom>
        </p:spPr>
      </p:pic>
      <p:pic>
        <p:nvPicPr>
          <p:cNvPr id="7" name="Picture 6">
            <a:extLst>
              <a:ext uri="{FF2B5EF4-FFF2-40B4-BE49-F238E27FC236}">
                <a16:creationId xmlns:a16="http://schemas.microsoft.com/office/drawing/2014/main" id="{DCB9B831-7C93-694C-99E3-DD80438A0B57}"/>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8" name="Oval 7">
            <a:extLst>
              <a:ext uri="{FF2B5EF4-FFF2-40B4-BE49-F238E27FC236}">
                <a16:creationId xmlns:a16="http://schemas.microsoft.com/office/drawing/2014/main" id="{8303EFDE-E3B3-924F-83D0-2B61EB7F688E}"/>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9" name="Text Placeholder 8">
            <a:extLst>
              <a:ext uri="{FF2B5EF4-FFF2-40B4-BE49-F238E27FC236}">
                <a16:creationId xmlns:a16="http://schemas.microsoft.com/office/drawing/2014/main" id="{1B7356D3-2076-EF4B-BFE0-2E0C91C81843}"/>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2" name="Footer Placeholder 4">
            <a:extLst>
              <a:ext uri="{FF2B5EF4-FFF2-40B4-BE49-F238E27FC236}">
                <a16:creationId xmlns:a16="http://schemas.microsoft.com/office/drawing/2014/main" id="{BB9ED98E-ED5B-1B49-B783-3A617532996F}"/>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6" name="Slide Number Placeholder 3">
            <a:extLst>
              <a:ext uri="{FF2B5EF4-FFF2-40B4-BE49-F238E27FC236}">
                <a16:creationId xmlns:a16="http://schemas.microsoft.com/office/drawing/2014/main" id="{F2D19219-4294-A047-B7C4-ECC3509983C6}"/>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651086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70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E237613C-46D9-CC47-890E-03C3143F2191}"/>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36C24"/>
                </a:solidFill>
              </a:rPr>
              <a:t>Copyright Achor-ITLN 2020</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3157319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sp>
        <p:nvSpPr>
          <p:cNvPr id="9" name="Footer Placeholder 4">
            <a:extLst>
              <a:ext uri="{FF2B5EF4-FFF2-40B4-BE49-F238E27FC236}">
                <a16:creationId xmlns:a16="http://schemas.microsoft.com/office/drawing/2014/main" id="{E237613C-46D9-CC47-890E-03C3143F2191}"/>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3"/>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Tree>
    <p:extLst>
      <p:ext uri="{BB962C8B-B14F-4D97-AF65-F5344CB8AC3E}">
        <p14:creationId xmlns:p14="http://schemas.microsoft.com/office/powerpoint/2010/main" val="1989624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sp>
        <p:nvSpPr>
          <p:cNvPr id="9" name="Footer Placeholder 4">
            <a:extLst>
              <a:ext uri="{FF2B5EF4-FFF2-40B4-BE49-F238E27FC236}">
                <a16:creationId xmlns:a16="http://schemas.microsoft.com/office/drawing/2014/main" id="{E237613C-46D9-CC47-890E-03C3143F2191}"/>
              </a:ext>
            </a:extLst>
          </p:cNvPr>
          <p:cNvSpPr txBox="1">
            <a:spLocks/>
          </p:cNvSpPr>
          <p:nvPr userDrawn="1"/>
        </p:nvSpPr>
        <p:spPr>
          <a:xfrm>
            <a:off x="5274372" y="6558138"/>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Achor-ITLN 2020</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Tree>
    <p:extLst>
      <p:ext uri="{BB962C8B-B14F-4D97-AF65-F5344CB8AC3E}">
        <p14:creationId xmlns:p14="http://schemas.microsoft.com/office/powerpoint/2010/main" val="208880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D364-4E07-4F1B-A5FF-FF5F147396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Graphical user interface, application&#10;&#10;Description automatically generated">
            <a:extLst>
              <a:ext uri="{FF2B5EF4-FFF2-40B4-BE49-F238E27FC236}">
                <a16:creationId xmlns:a16="http://schemas.microsoft.com/office/drawing/2014/main" id="{6010CADB-A487-4CD9-BDC9-A6D5AABA6F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80681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6263E-57C5-5341-AA90-EAC1973A7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0" y="0"/>
            <a:ext cx="12192000" cy="6858000"/>
          </a:xfrm>
          <a:prstGeom prst="rect">
            <a:avLst/>
          </a:prstGeom>
        </p:spPr>
      </p:pic>
      <p:pic>
        <p:nvPicPr>
          <p:cNvPr id="14" name="Picture 13">
            <a:extLst>
              <a:ext uri="{FF2B5EF4-FFF2-40B4-BE49-F238E27FC236}">
                <a16:creationId xmlns:a16="http://schemas.microsoft.com/office/drawing/2014/main" id="{8CBB72DC-668B-E948-B82B-9670A899D87B}"/>
              </a:ext>
            </a:extLst>
          </p:cNvPr>
          <p:cNvPicPr>
            <a:picLocks noChangeAspect="1"/>
          </p:cNvPicPr>
          <p:nvPr userDrawn="1"/>
        </p:nvPicPr>
        <p:blipFill>
          <a:blip r:embed="rId3"/>
          <a:stretch>
            <a:fillRect/>
          </a:stretch>
        </p:blipFill>
        <p:spPr>
          <a:xfrm>
            <a:off x="4543425" y="-3203"/>
            <a:ext cx="7655065" cy="6860020"/>
          </a:xfrm>
          <a:prstGeom prst="rect">
            <a:avLst/>
          </a:prstGeom>
        </p:spPr>
      </p:pic>
      <p:pic>
        <p:nvPicPr>
          <p:cNvPr id="5" name="Picture 4">
            <a:extLst>
              <a:ext uri="{FF2B5EF4-FFF2-40B4-BE49-F238E27FC236}">
                <a16:creationId xmlns:a16="http://schemas.microsoft.com/office/drawing/2014/main" id="{7D94C499-8114-D64E-B111-45487E3F7335}"/>
              </a:ext>
            </a:extLst>
          </p:cNvPr>
          <p:cNvPicPr>
            <a:picLocks noChangeAspect="1"/>
          </p:cNvPicPr>
          <p:nvPr userDrawn="1"/>
        </p:nvPicPr>
        <p:blipFill>
          <a:blip r:embed="rId4"/>
          <a:stretch>
            <a:fillRect/>
          </a:stretch>
        </p:blipFill>
        <p:spPr>
          <a:xfrm rot="413662">
            <a:off x="11071563" y="-518703"/>
            <a:ext cx="1396097" cy="1337926"/>
          </a:xfrm>
          <a:prstGeom prst="ellipse">
            <a:avLst/>
          </a:prstGeom>
        </p:spPr>
      </p:pic>
      <p:sp>
        <p:nvSpPr>
          <p:cNvPr id="6" name="Oval 5">
            <a:extLst>
              <a:ext uri="{FF2B5EF4-FFF2-40B4-BE49-F238E27FC236}">
                <a16:creationId xmlns:a16="http://schemas.microsoft.com/office/drawing/2014/main" id="{C4882FE9-D5A4-3D47-9AB0-342B15ED0A83}"/>
              </a:ext>
            </a:extLst>
          </p:cNvPr>
          <p:cNvSpPr/>
          <p:nvPr userDrawn="1"/>
        </p:nvSpPr>
        <p:spPr>
          <a:xfrm>
            <a:off x="11303193" y="40619"/>
            <a:ext cx="586731" cy="586731"/>
          </a:xfrm>
          <a:prstGeom prst="ellipse">
            <a:avLst/>
          </a:prstGeom>
          <a:solidFill>
            <a:srgbClr val="F68E37"/>
          </a:solidFill>
          <a:ln>
            <a:noFill/>
          </a:ln>
          <a:effectLst>
            <a:glow rad="12700">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b="1" dirty="0"/>
          </a:p>
        </p:txBody>
      </p:sp>
      <p:sp>
        <p:nvSpPr>
          <p:cNvPr id="7" name="Text Placeholder 8">
            <a:extLst>
              <a:ext uri="{FF2B5EF4-FFF2-40B4-BE49-F238E27FC236}">
                <a16:creationId xmlns:a16="http://schemas.microsoft.com/office/drawing/2014/main" id="{6C1BD8FD-255B-8348-B878-EE8A71C664AB}"/>
              </a:ext>
            </a:extLst>
          </p:cNvPr>
          <p:cNvSpPr>
            <a:spLocks noGrp="1"/>
          </p:cNvSpPr>
          <p:nvPr>
            <p:ph type="body" idx="16" hasCustomPrompt="1"/>
          </p:nvPr>
        </p:nvSpPr>
        <p:spPr>
          <a:xfrm>
            <a:off x="11153724" y="131917"/>
            <a:ext cx="885668" cy="444625"/>
          </a:xfrm>
          <a:prstGeom prst="rect">
            <a:avLst/>
          </a:prstGeom>
        </p:spPr>
        <p:txBody>
          <a:bodyPr>
            <a:noAutofit/>
          </a:bodyPr>
          <a:lstStyle>
            <a:lvl1pPr marL="0" indent="0" algn="ctr">
              <a:lnSpc>
                <a:spcPct val="100000"/>
              </a:lnSpc>
              <a:spcBef>
                <a:spcPts val="0"/>
              </a:spcBef>
              <a:spcAft>
                <a:spcPts val="1800"/>
              </a:spcAft>
              <a:buNone/>
              <a:defRPr lang="en-US" sz="2000" kern="1200" dirty="0" smtClean="0">
                <a:solidFill>
                  <a:schemeClr val="bg1"/>
                </a:solidFill>
                <a:latin typeface="+mn-lt"/>
                <a:ea typeface="+mn-ea"/>
                <a:cs typeface="+mn-cs"/>
              </a:defRPr>
            </a:lvl1pPr>
          </a:lstStyle>
          <a:p>
            <a:r>
              <a:rPr lang="en-US" dirty="0"/>
              <a:t>Text</a:t>
            </a:r>
          </a:p>
        </p:txBody>
      </p:sp>
      <p:sp>
        <p:nvSpPr>
          <p:cNvPr id="10" name="Slide Number Placeholder 3">
            <a:extLst>
              <a:ext uri="{FF2B5EF4-FFF2-40B4-BE49-F238E27FC236}">
                <a16:creationId xmlns:a16="http://schemas.microsoft.com/office/drawing/2014/main" id="{2B193838-C485-464B-8181-C1210D73E1DF}"/>
              </a:ext>
            </a:extLst>
          </p:cNvPr>
          <p:cNvSpPr>
            <a:spLocks noGrp="1"/>
          </p:cNvSpPr>
          <p:nvPr>
            <p:ph type="sldNum" sz="quarter" idx="4"/>
          </p:nvPr>
        </p:nvSpPr>
        <p:spPr>
          <a:xfrm>
            <a:off x="11781183" y="6494895"/>
            <a:ext cx="417307" cy="365125"/>
          </a:xfrm>
          <a:prstGeom prst="rect">
            <a:avLst/>
          </a:prstGeom>
        </p:spPr>
        <p:txBody>
          <a:bodyPr anchor="ctr"/>
          <a:lstStyle>
            <a:lvl1pPr algn="ctr">
              <a:defRPr sz="1100">
                <a:solidFill>
                  <a:srgbClr val="3A8E88"/>
                </a:solidFill>
              </a:defRPr>
            </a:lvl1pPr>
          </a:lstStyle>
          <a:p>
            <a:fld id="{ECF30DB1-25A6-F34C-9DC4-5EAE2DCC7563}" type="slidenum">
              <a:rPr lang="en-US" smtClean="0"/>
              <a:pPr/>
              <a:t>‹#›</a:t>
            </a:fld>
            <a:endParaRPr lang="en-US" dirty="0"/>
          </a:p>
        </p:txBody>
      </p:sp>
      <p:sp>
        <p:nvSpPr>
          <p:cNvPr id="13" name="Footer Placeholder 4">
            <a:extLst>
              <a:ext uri="{FF2B5EF4-FFF2-40B4-BE49-F238E27FC236}">
                <a16:creationId xmlns:a16="http://schemas.microsoft.com/office/drawing/2014/main" id="{29C31AE8-0DFD-754E-85F9-F8259F3B46A9}"/>
              </a:ext>
            </a:extLst>
          </p:cNvPr>
          <p:cNvSpPr txBox="1">
            <a:spLocks/>
          </p:cNvSpPr>
          <p:nvPr userDrawn="1"/>
        </p:nvSpPr>
        <p:spPr>
          <a:xfrm>
            <a:off x="7549323" y="6542581"/>
            <a:ext cx="1908299" cy="29867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rgbClr val="F36C2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Achor-ITLN 2020</a:t>
            </a:r>
          </a:p>
        </p:txBody>
      </p:sp>
      <p:sp>
        <p:nvSpPr>
          <p:cNvPr id="11" name="Rectangle 10">
            <a:extLst>
              <a:ext uri="{FF2B5EF4-FFF2-40B4-BE49-F238E27FC236}">
                <a16:creationId xmlns:a16="http://schemas.microsoft.com/office/drawing/2014/main" id="{F45C4634-7D62-B04A-9BC7-353779E0D37E}"/>
              </a:ext>
            </a:extLst>
          </p:cNvPr>
          <p:cNvSpPr/>
          <p:nvPr userDrawn="1"/>
        </p:nvSpPr>
        <p:spPr>
          <a:xfrm>
            <a:off x="4348064" y="-16740"/>
            <a:ext cx="499871" cy="6858000"/>
          </a:xfrm>
          <a:prstGeom prst="rect">
            <a:avLst/>
          </a:prstGeom>
          <a:solidFill>
            <a:srgbClr val="3A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sp>
        <p:nvSpPr>
          <p:cNvPr id="12" name="Title 1">
            <a:extLst>
              <a:ext uri="{FF2B5EF4-FFF2-40B4-BE49-F238E27FC236}">
                <a16:creationId xmlns:a16="http://schemas.microsoft.com/office/drawing/2014/main" id="{083F8ED1-EB6B-8140-9B06-2914CB2CFC3B}"/>
              </a:ext>
            </a:extLst>
          </p:cNvPr>
          <p:cNvSpPr>
            <a:spLocks noGrp="1"/>
          </p:cNvSpPr>
          <p:nvPr>
            <p:ph type="title" hasCustomPrompt="1"/>
          </p:nvPr>
        </p:nvSpPr>
        <p:spPr>
          <a:xfrm>
            <a:off x="5094514" y="471111"/>
            <a:ext cx="6448295" cy="755015"/>
          </a:xfrm>
          <a:prstGeom prst="rect">
            <a:avLst/>
          </a:prstGeom>
        </p:spPr>
        <p:txBody>
          <a:bodyPr/>
          <a:lstStyle>
            <a:lvl1pPr algn="ctr">
              <a:defRPr b="1" i="0">
                <a:solidFill>
                  <a:srgbClr val="F16925"/>
                </a:solidFill>
                <a:latin typeface="Eras Bold ITC" panose="020B0602030504020804" pitchFamily="34" charset="77"/>
              </a:defRPr>
            </a:lvl1pPr>
          </a:lstStyle>
          <a:p>
            <a:r>
              <a:rPr lang="en-US" dirty="0"/>
              <a:t>Click to edit Master title style </a:t>
            </a:r>
          </a:p>
        </p:txBody>
      </p:sp>
      <p:sp>
        <p:nvSpPr>
          <p:cNvPr id="15" name="Content Placeholder 2">
            <a:extLst>
              <a:ext uri="{FF2B5EF4-FFF2-40B4-BE49-F238E27FC236}">
                <a16:creationId xmlns:a16="http://schemas.microsoft.com/office/drawing/2014/main" id="{C6965CA3-7C9C-3544-937E-A3D06DD36F58}"/>
              </a:ext>
            </a:extLst>
          </p:cNvPr>
          <p:cNvSpPr>
            <a:spLocks noGrp="1"/>
          </p:cNvSpPr>
          <p:nvPr>
            <p:ph idx="1"/>
          </p:nvPr>
        </p:nvSpPr>
        <p:spPr>
          <a:xfrm>
            <a:off x="5117022" y="1961311"/>
            <a:ext cx="6772902" cy="4190166"/>
          </a:xfrm>
          <a:prstGeom prst="rect">
            <a:avLst/>
          </a:prstGeom>
        </p:spPr>
        <p:txBody>
          <a:bodyPr/>
          <a:lstStyle>
            <a:lvl1pPr marL="0" indent="0">
              <a:buNone/>
              <a:defRPr b="1" i="0">
                <a:solidFill>
                  <a:srgbClr val="F16925"/>
                </a:solidFill>
                <a:latin typeface="Eras Demi ITC" panose="020B0602030504020804" pitchFamily="34" charset="77"/>
              </a:defRPr>
            </a:lvl1pPr>
          </a:lstStyle>
          <a:p>
            <a:pPr lvl="0"/>
            <a:r>
              <a:rPr lang="en-US" dirty="0"/>
              <a:t>Click to edit Master text styles</a:t>
            </a:r>
          </a:p>
        </p:txBody>
      </p:sp>
      <p:sp>
        <p:nvSpPr>
          <p:cNvPr id="16" name="TextBox 15">
            <a:extLst>
              <a:ext uri="{FF2B5EF4-FFF2-40B4-BE49-F238E27FC236}">
                <a16:creationId xmlns:a16="http://schemas.microsoft.com/office/drawing/2014/main" id="{BE15109B-DECD-0849-AAF8-A0E5C597AFDB}"/>
              </a:ext>
            </a:extLst>
          </p:cNvPr>
          <p:cNvSpPr txBox="1"/>
          <p:nvPr userDrawn="1"/>
        </p:nvSpPr>
        <p:spPr>
          <a:xfrm rot="16200000">
            <a:off x="1212497" y="3200107"/>
            <a:ext cx="6769545" cy="369332"/>
          </a:xfrm>
          <a:prstGeom prst="rect">
            <a:avLst/>
          </a:prstGeom>
          <a:noFill/>
        </p:spPr>
        <p:txBody>
          <a:bodyPr wrap="square" rtlCol="0">
            <a:spAutoFit/>
          </a:bodyPr>
          <a:lstStyle/>
          <a:p>
            <a:r>
              <a:rPr lang="en-US" b="1" dirty="0">
                <a:solidFill>
                  <a:schemeClr val="bg1"/>
                </a:solidFill>
                <a:latin typeface="Eras Bold ITC" panose="020B0602030504020804" pitchFamily="34" charset="77"/>
              </a:rPr>
              <a:t>BREAK OUT    BREAK OUT    BREAK OUT    BREAK OUT</a:t>
            </a:r>
          </a:p>
        </p:txBody>
      </p:sp>
    </p:spTree>
    <p:extLst>
      <p:ext uri="{BB962C8B-B14F-4D97-AF65-F5344CB8AC3E}">
        <p14:creationId xmlns:p14="http://schemas.microsoft.com/office/powerpoint/2010/main" val="1498320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45" y="152400"/>
            <a:ext cx="10972804" cy="914400"/>
          </a:xfrm>
        </p:spPr>
        <p:txBody>
          <a:bodyPr>
            <a:normAutofit/>
          </a:bodyPr>
          <a:lstStyle>
            <a:lvl1pPr algn="l">
              <a:defRPr sz="3600" b="1">
                <a:ln>
                  <a:solidFill>
                    <a:schemeClr val="accent3">
                      <a:lumMod val="50000"/>
                    </a:schemeClr>
                  </a:solidFill>
                </a:ln>
                <a:solidFill>
                  <a:srgbClr val="FF6600"/>
                </a:solidFill>
              </a:defRPr>
            </a:lvl1pPr>
          </a:lstStyle>
          <a:p>
            <a:r>
              <a:rPr lang="en-US" dirty="0"/>
              <a:t>Click to edit Master title style</a:t>
            </a:r>
          </a:p>
        </p:txBody>
      </p:sp>
      <p:sp>
        <p:nvSpPr>
          <p:cNvPr id="3" name="Content Placeholder 2"/>
          <p:cNvSpPr>
            <a:spLocks noGrp="1"/>
          </p:cNvSpPr>
          <p:nvPr>
            <p:ph idx="1"/>
          </p:nvPr>
        </p:nvSpPr>
        <p:spPr>
          <a:xfrm>
            <a:off x="609745" y="1597511"/>
            <a:ext cx="10972804" cy="4953000"/>
          </a:xfrm>
        </p:spPr>
        <p:txBody>
          <a:bodyPr>
            <a:normAutofit/>
          </a:bodyPr>
          <a:lstStyle>
            <a:lvl1pPr>
              <a:defRPr sz="2000"/>
            </a:lvl1pPr>
            <a:lvl2pPr>
              <a:defRPr sz="1800"/>
            </a:lvl2pPr>
            <a:lvl3pPr>
              <a:defRPr sz="1700"/>
            </a:lvl3pPr>
            <a:lvl4pPr>
              <a:defRPr sz="1300"/>
            </a:lvl4pPr>
            <a:lvl5pP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308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0963-3E92-4077-9D97-C2C48288F1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Shape&#10;&#10;Description automatically generated">
            <a:extLst>
              <a:ext uri="{FF2B5EF4-FFF2-40B4-BE49-F238E27FC236}">
                <a16:creationId xmlns:a16="http://schemas.microsoft.com/office/drawing/2014/main" id="{5A8C372B-5316-4912-9F44-C975F513E2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0663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41FA-43FC-40CA-9659-61644B62E2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Icon&#10;&#10;Description automatically generated">
            <a:extLst>
              <a:ext uri="{FF2B5EF4-FFF2-40B4-BE49-F238E27FC236}">
                <a16:creationId xmlns:a16="http://schemas.microsoft.com/office/drawing/2014/main" id="{4F8FC0D4-9490-4437-86FA-185F9AA4C1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028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CC2BA-A778-451C-BA58-687A1F6F6C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Icon&#10;&#10;Description automatically generated">
            <a:extLst>
              <a:ext uri="{FF2B5EF4-FFF2-40B4-BE49-F238E27FC236}">
                <a16:creationId xmlns:a16="http://schemas.microsoft.com/office/drawing/2014/main" id="{63066534-07AA-4399-A1EE-7E5815B21E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999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C95E-51BC-42BB-B3A2-73126BDFFB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A picture containing shape&#10;&#10;Description automatically generated">
            <a:extLst>
              <a:ext uri="{FF2B5EF4-FFF2-40B4-BE49-F238E27FC236}">
                <a16:creationId xmlns:a16="http://schemas.microsoft.com/office/drawing/2014/main" id="{5E2D8A54-EFAC-4CC9-8029-17B2348904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7382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theme" Target="../theme/theme2.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1113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4" r:id="rId3"/>
    <p:sldLayoutId id="2147483652" r:id="rId4"/>
    <p:sldLayoutId id="2147483653" r:id="rId5"/>
    <p:sldLayoutId id="2147483650" r:id="rId6"/>
    <p:sldLayoutId id="2147483703" r:id="rId7"/>
    <p:sldLayoutId id="2147483658" r:id="rId8"/>
    <p:sldLayoutId id="214748365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F4C516-AB05-0343-8284-64966764F4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0A9C91-B4DC-FD40-9700-8006E3573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DD62DB4-B292-F742-BF0E-6D6FB35C52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30DB1-25A6-F34C-9DC4-5EAE2DCC7563}" type="slidenum">
              <a:rPr lang="en-US" smtClean="0"/>
              <a:t>‹#›</a:t>
            </a:fld>
            <a:endParaRPr lang="en-US"/>
          </a:p>
        </p:txBody>
      </p:sp>
    </p:spTree>
    <p:extLst>
      <p:ext uri="{BB962C8B-B14F-4D97-AF65-F5344CB8AC3E}">
        <p14:creationId xmlns:p14="http://schemas.microsoft.com/office/powerpoint/2010/main" val="336007683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864C56D7-CAE0-4EF0-BDF0-80B82CA52FD1}"/>
              </a:ext>
            </a:extLst>
          </p:cNvPr>
          <p:cNvSpPr txBox="1">
            <a:spLocks/>
          </p:cNvSpPr>
          <p:nvPr/>
        </p:nvSpPr>
        <p:spPr>
          <a:xfrm>
            <a:off x="4146263" y="952022"/>
            <a:ext cx="7007461" cy="39416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36C25"/>
                </a:solidFill>
                <a:effectLst/>
                <a:uLnTx/>
                <a:uFillTx/>
                <a:latin typeface="Eras Bold ITC" panose="020B0602030504020804" pitchFamily="34" charset="77"/>
                <a:ea typeface="+mn-ea"/>
                <a:cs typeface="+mn-cs"/>
              </a:rPr>
              <a:t>The Happiness Advantage</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3A8E88"/>
                </a:solidFill>
                <a:effectLst/>
                <a:uLnTx/>
                <a:uFillTx/>
                <a:latin typeface="Calibri" panose="020F0502020204030204"/>
                <a:ea typeface="+mn-ea"/>
                <a:cs typeface="+mn-cs"/>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36C25"/>
                </a:solidFill>
                <a:effectLst/>
                <a:uLnTx/>
                <a:uFillTx/>
                <a:latin typeface="Eras Bold ITC" panose="020B0602030504020804" pitchFamily="34" charset="77"/>
                <a:ea typeface="+mn-ea"/>
                <a:cs typeface="+mn-cs"/>
              </a:rPr>
              <a:t>The Orange Frog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600" dirty="0">
              <a:solidFill>
                <a:srgbClr val="3A8E88"/>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3A8E88"/>
                </a:solidFill>
                <a:effectLst/>
                <a:uLnTx/>
                <a:uFillTx/>
                <a:latin typeface="Calibri" panose="020F0502020204030204"/>
                <a:ea typeface="+mn-ea"/>
                <a:cs typeface="+mn-cs"/>
              </a:rPr>
              <a:t>By Shawn Achor</a:t>
            </a:r>
          </a:p>
        </p:txBody>
      </p:sp>
      <p:pic>
        <p:nvPicPr>
          <p:cNvPr id="5" name="Picture 4" descr="A close up of a piece of paper&#10;&#10;Description automatically generated">
            <a:extLst>
              <a:ext uri="{FF2B5EF4-FFF2-40B4-BE49-F238E27FC236}">
                <a16:creationId xmlns:a16="http://schemas.microsoft.com/office/drawing/2014/main" id="{7671DD3E-1F41-4C9D-B700-1948721851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785" y="2658111"/>
            <a:ext cx="3835022" cy="3523352"/>
          </a:xfrm>
          <a:prstGeom prst="rect">
            <a:avLst/>
          </a:prstGeom>
        </p:spPr>
      </p:pic>
    </p:spTree>
    <p:extLst>
      <p:ext uri="{BB962C8B-B14F-4D97-AF65-F5344CB8AC3E}">
        <p14:creationId xmlns:p14="http://schemas.microsoft.com/office/powerpoint/2010/main" val="27113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58E742-D3E2-9844-A8FA-D561FC030BF0}"/>
              </a:ext>
            </a:extLst>
          </p:cNvPr>
          <p:cNvSpPr>
            <a:spLocks noGrp="1"/>
          </p:cNvSpPr>
          <p:nvPr>
            <p:ph type="body" idx="16"/>
          </p:nvPr>
        </p:nvSpPr>
        <p:spPr/>
        <p:txBody>
          <a:bodyPr/>
          <a:lstStyle/>
          <a:p>
            <a:endParaRPr lang="en-US"/>
          </a:p>
        </p:txBody>
      </p:sp>
      <p:sp>
        <p:nvSpPr>
          <p:cNvPr id="3" name="Slide Number Placeholder 2">
            <a:extLst>
              <a:ext uri="{FF2B5EF4-FFF2-40B4-BE49-F238E27FC236}">
                <a16:creationId xmlns:a16="http://schemas.microsoft.com/office/drawing/2014/main" id="{4BDCCC6B-0B73-BD48-ACD6-0E551524C77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CF30DB1-25A6-F34C-9DC4-5EAE2DCC7563}" type="slidenum">
              <a:rPr kumimoji="0" lang="en-US" sz="1100" b="0" i="0" u="none" strike="noStrike" kern="1200" cap="none" spc="0" normalizeH="0" baseline="0" noProof="0" smtClean="0">
                <a:ln>
                  <a:noFill/>
                </a:ln>
                <a:solidFill>
                  <a:srgbClr val="3A8E88"/>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3A8E88"/>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38EC9164-5423-5643-B438-BBB174E264A2}"/>
              </a:ext>
            </a:extLst>
          </p:cNvPr>
          <p:cNvSpPr>
            <a:spLocks noGrp="1"/>
          </p:cNvSpPr>
          <p:nvPr>
            <p:ph idx="1"/>
          </p:nvPr>
        </p:nvSpPr>
        <p:spPr/>
        <p:txBody>
          <a:bodyPr/>
          <a:lstStyle/>
          <a:p>
            <a:r>
              <a:rPr lang="en-US" dirty="0"/>
              <a:t>Elementary Week Two</a:t>
            </a:r>
          </a:p>
        </p:txBody>
      </p:sp>
    </p:spTree>
    <p:extLst>
      <p:ext uri="{BB962C8B-B14F-4D97-AF65-F5344CB8AC3E}">
        <p14:creationId xmlns:p14="http://schemas.microsoft.com/office/powerpoint/2010/main" val="3171584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11C942-4DB5-4300-85D8-A607CFAC69C2}"/>
              </a:ext>
            </a:extLst>
          </p:cNvPr>
          <p:cNvPicPr>
            <a:picLocks noChangeAspect="1"/>
          </p:cNvPicPr>
          <p:nvPr/>
        </p:nvPicPr>
        <p:blipFill>
          <a:blip r:embed="rId3"/>
          <a:stretch>
            <a:fillRect/>
          </a:stretch>
        </p:blipFill>
        <p:spPr>
          <a:xfrm>
            <a:off x="193059" y="2693521"/>
            <a:ext cx="3603812" cy="2021509"/>
          </a:xfrm>
          <a:prstGeom prst="rect">
            <a:avLst/>
          </a:prstGeom>
        </p:spPr>
      </p:pic>
      <p:sp>
        <p:nvSpPr>
          <p:cNvPr id="7" name="Title 2">
            <a:extLst>
              <a:ext uri="{FF2B5EF4-FFF2-40B4-BE49-F238E27FC236}">
                <a16:creationId xmlns:a16="http://schemas.microsoft.com/office/drawing/2014/main" id="{A911E70B-91D4-4CB0-959F-CE41664FFFB6}"/>
              </a:ext>
            </a:extLst>
          </p:cNvPr>
          <p:cNvSpPr>
            <a:spLocks noGrp="1"/>
          </p:cNvSpPr>
          <p:nvPr>
            <p:ph type="title"/>
          </p:nvPr>
        </p:nvSpPr>
        <p:spPr>
          <a:xfrm>
            <a:off x="4671057" y="365125"/>
            <a:ext cx="6482667" cy="755015"/>
          </a:xfrm>
        </p:spPr>
        <p:txBody>
          <a:bodyPr>
            <a:normAutofit/>
          </a:bodyPr>
          <a:lstStyle/>
          <a:p>
            <a:r>
              <a:rPr lang="en-US" dirty="0">
                <a:solidFill>
                  <a:srgbClr val="5BC7B5"/>
                </a:solidFill>
                <a:latin typeface="Eras Bold ITC" panose="020B0907030504020204" pitchFamily="34" charset="0"/>
              </a:rPr>
              <a:t>The Orange Frog</a:t>
            </a:r>
          </a:p>
        </p:txBody>
      </p:sp>
      <p:sp>
        <p:nvSpPr>
          <p:cNvPr id="8" name="Content Placeholder 3">
            <a:extLst>
              <a:ext uri="{FF2B5EF4-FFF2-40B4-BE49-F238E27FC236}">
                <a16:creationId xmlns:a16="http://schemas.microsoft.com/office/drawing/2014/main" id="{9007412A-21B4-4A5F-8098-F3E80B01B612}"/>
              </a:ext>
            </a:extLst>
          </p:cNvPr>
          <p:cNvSpPr txBox="1">
            <a:spLocks/>
          </p:cNvSpPr>
          <p:nvPr/>
        </p:nvSpPr>
        <p:spPr>
          <a:xfrm>
            <a:off x="4693023" y="1460817"/>
            <a:ext cx="7094165" cy="47161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F26C24"/>
                </a:solidFill>
                <a:latin typeface="Eras Demi ITC" panose="020B06020305040208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08019"/>
                </a:solidFill>
              </a:rPr>
              <a:t>Learning Objective:</a:t>
            </a:r>
          </a:p>
          <a:p>
            <a:r>
              <a:rPr lang="en-US" dirty="0">
                <a:solidFill>
                  <a:srgbClr val="F08019"/>
                </a:solidFill>
              </a:rPr>
              <a:t> </a:t>
            </a:r>
          </a:p>
          <a:p>
            <a:r>
              <a:rPr lang="en-US" u="sng" dirty="0">
                <a:solidFill>
                  <a:srgbClr val="3A8E8A"/>
                </a:solidFill>
              </a:rPr>
              <a:t>I can</a:t>
            </a:r>
            <a:r>
              <a:rPr lang="en-US" dirty="0">
                <a:solidFill>
                  <a:srgbClr val="3A8E8A"/>
                </a:solidFill>
              </a:rPr>
              <a:t> </a:t>
            </a:r>
            <a:r>
              <a:rPr lang="en-US" b="0" dirty="0">
                <a:solidFill>
                  <a:srgbClr val="000000"/>
                </a:solidFill>
                <a:latin typeface="Eras Medium ITC" panose="020B0602030504020804" pitchFamily="34" charset="77"/>
              </a:rPr>
              <a:t>listen to the Orange Frog story</a:t>
            </a:r>
          </a:p>
          <a:p>
            <a:endParaRPr lang="en-US" b="0" dirty="0">
              <a:latin typeface="Eras Medium ITC" panose="020B0602030504020804" pitchFamily="34" charset="77"/>
            </a:endParaRPr>
          </a:p>
          <a:p>
            <a:r>
              <a:rPr lang="en-US" u="sng" dirty="0">
                <a:solidFill>
                  <a:srgbClr val="3A8E8A"/>
                </a:solidFill>
              </a:rPr>
              <a:t>I will</a:t>
            </a:r>
            <a:r>
              <a:rPr lang="en-US" dirty="0">
                <a:solidFill>
                  <a:srgbClr val="3A8E8A"/>
                </a:solidFill>
              </a:rPr>
              <a:t> </a:t>
            </a:r>
            <a:r>
              <a:rPr lang="en-US" b="0" dirty="0">
                <a:solidFill>
                  <a:srgbClr val="000000"/>
                </a:solidFill>
                <a:latin typeface="Eras Medium ITC" panose="020B0602030504020804" pitchFamily="34" charset="77"/>
              </a:rPr>
              <a:t>discuss the central theme of The Orange Frog and will discover connections for my everyday life.</a:t>
            </a:r>
            <a:endParaRPr lang="en-US" sz="3200" b="0" dirty="0">
              <a:solidFill>
                <a:srgbClr val="000000"/>
              </a:solidFill>
              <a:latin typeface="Eras Medium ITC" panose="020B0602030504020804" pitchFamily="34" charset="77"/>
            </a:endParaRPr>
          </a:p>
          <a:p>
            <a:endParaRPr lang="en-US" dirty="0"/>
          </a:p>
        </p:txBody>
      </p:sp>
    </p:spTree>
    <p:extLst>
      <p:ext uri="{BB962C8B-B14F-4D97-AF65-F5344CB8AC3E}">
        <p14:creationId xmlns:p14="http://schemas.microsoft.com/office/powerpoint/2010/main" val="327125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8552-43A1-46F6-B653-8213652913A1}"/>
              </a:ext>
            </a:extLst>
          </p:cNvPr>
          <p:cNvSpPr>
            <a:spLocks noGrp="1"/>
          </p:cNvSpPr>
          <p:nvPr>
            <p:ph type="title"/>
          </p:nvPr>
        </p:nvSpPr>
        <p:spPr>
          <a:xfrm>
            <a:off x="4788130" y="365125"/>
            <a:ext cx="6565669" cy="1325563"/>
          </a:xfrm>
        </p:spPr>
        <p:txBody>
          <a:bodyPr/>
          <a:lstStyle/>
          <a:p>
            <a:r>
              <a:rPr lang="en-US" dirty="0">
                <a:solidFill>
                  <a:srgbClr val="5BC7B5"/>
                </a:solidFill>
                <a:latin typeface="Eras Bold ITC" panose="020B0907030504020204" pitchFamily="34" charset="0"/>
              </a:rPr>
              <a:t>Skills</a:t>
            </a:r>
          </a:p>
        </p:txBody>
      </p:sp>
      <p:sp>
        <p:nvSpPr>
          <p:cNvPr id="4" name="TextBox 3">
            <a:extLst>
              <a:ext uri="{FF2B5EF4-FFF2-40B4-BE49-F238E27FC236}">
                <a16:creationId xmlns:a16="http://schemas.microsoft.com/office/drawing/2014/main" id="{7972AECB-ABE6-4C49-9B98-164D91E39F3C}"/>
              </a:ext>
            </a:extLst>
          </p:cNvPr>
          <p:cNvSpPr txBox="1"/>
          <p:nvPr/>
        </p:nvSpPr>
        <p:spPr>
          <a:xfrm>
            <a:off x="4626033" y="1674674"/>
            <a:ext cx="6093228" cy="3539430"/>
          </a:xfrm>
          <a:prstGeom prst="rect">
            <a:avLst/>
          </a:prstGeom>
          <a:noFill/>
        </p:spPr>
        <p:txBody>
          <a:bodyPr wrap="square">
            <a:spAutoFit/>
          </a:bodyPr>
          <a:lstStyle/>
          <a:p>
            <a:pPr marL="457200" marR="0" indent="-457200" algn="l">
              <a:buFont typeface="Arial" panose="020B0604020202020204" pitchFamily="34" charset="0"/>
              <a:buChar char="•"/>
            </a:pPr>
            <a:r>
              <a:rPr lang="en-US" sz="2800" b="0" i="0" strike="noStrike" baseline="0" dirty="0">
                <a:solidFill>
                  <a:schemeClr val="accent2"/>
                </a:solidFill>
              </a:rPr>
              <a:t>Interact positively as a team member.</a:t>
            </a:r>
          </a:p>
          <a:p>
            <a:pPr marL="457200" marR="0" indent="-457200" algn="l">
              <a:buFont typeface="Arial" panose="020B0604020202020204" pitchFamily="34" charset="0"/>
              <a:buChar char="•"/>
            </a:pPr>
            <a:r>
              <a:rPr lang="en-US" sz="2800" b="0" i="0" strike="noStrike" baseline="0" dirty="0">
                <a:solidFill>
                  <a:srgbClr val="5BC7B5"/>
                </a:solidFill>
              </a:rPr>
              <a:t>Cooperate with others in a group setting.</a:t>
            </a:r>
          </a:p>
          <a:p>
            <a:pPr marL="457200" marR="0" indent="-457200" algn="l">
              <a:buFont typeface="Arial" panose="020B0604020202020204" pitchFamily="34" charset="0"/>
              <a:buChar char="•"/>
            </a:pPr>
            <a:r>
              <a:rPr lang="en-US" sz="2800" b="0" i="0" strike="noStrike" baseline="0" dirty="0">
                <a:solidFill>
                  <a:schemeClr val="accent2"/>
                </a:solidFill>
              </a:rPr>
              <a:t>Generate ideas with group members.</a:t>
            </a:r>
          </a:p>
          <a:p>
            <a:pPr marL="457200" marR="0" indent="-457200" algn="l">
              <a:buFont typeface="Arial" panose="020B0604020202020204" pitchFamily="34" charset="0"/>
              <a:buChar char="•"/>
            </a:pPr>
            <a:r>
              <a:rPr lang="en-US" sz="2800" b="0" i="0" strike="noStrike" baseline="0" dirty="0">
                <a:solidFill>
                  <a:srgbClr val="5BC7B5"/>
                </a:solidFill>
              </a:rPr>
              <a:t>Are active listeners.</a:t>
            </a:r>
          </a:p>
          <a:p>
            <a:pPr marL="457200" marR="0" indent="-457200" algn="l">
              <a:buFont typeface="Arial" panose="020B0604020202020204" pitchFamily="34" charset="0"/>
              <a:buChar char="•"/>
            </a:pPr>
            <a:r>
              <a:rPr lang="en-US" sz="2800" b="0" i="0" strike="noStrike" baseline="0" dirty="0">
                <a:solidFill>
                  <a:schemeClr val="accent2"/>
                </a:solidFill>
              </a:rPr>
              <a:t>Read and understand information in a variety of forms.</a:t>
            </a:r>
          </a:p>
          <a:p>
            <a:pPr marL="457200" marR="0" indent="-457200" algn="l">
              <a:buFont typeface="Arial" panose="020B0604020202020204" pitchFamily="34" charset="0"/>
              <a:buChar char="•"/>
            </a:pPr>
            <a:r>
              <a:rPr lang="en-US" sz="2800" b="0" i="0" strike="noStrike" baseline="0" dirty="0">
                <a:solidFill>
                  <a:srgbClr val="5BC7B5"/>
                </a:solidFill>
              </a:rPr>
              <a:t>Express ideas</a:t>
            </a:r>
            <a:r>
              <a:rPr lang="en-US" sz="2800" b="0" i="0" strike="noStrike" baseline="0" dirty="0"/>
              <a:t>.</a:t>
            </a:r>
          </a:p>
        </p:txBody>
      </p:sp>
      <p:pic>
        <p:nvPicPr>
          <p:cNvPr id="5" name="Picture 4">
            <a:extLst>
              <a:ext uri="{FF2B5EF4-FFF2-40B4-BE49-F238E27FC236}">
                <a16:creationId xmlns:a16="http://schemas.microsoft.com/office/drawing/2014/main" id="{1BC3B5F4-5C3C-43ED-B2BA-6640D4E6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8" y="2407578"/>
            <a:ext cx="3875314" cy="2042843"/>
          </a:xfrm>
          <a:prstGeom prst="rect">
            <a:avLst/>
          </a:prstGeom>
        </p:spPr>
      </p:pic>
    </p:spTree>
    <p:extLst>
      <p:ext uri="{BB962C8B-B14F-4D97-AF65-F5344CB8AC3E}">
        <p14:creationId xmlns:p14="http://schemas.microsoft.com/office/powerpoint/2010/main" val="1933812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1AD1BE-494E-A144-893D-5FBDED9F7302}"/>
              </a:ext>
            </a:extLst>
          </p:cNvPr>
          <p:cNvSpPr>
            <a:spLocks noGrp="1"/>
          </p:cNvSpPr>
          <p:nvPr>
            <p:ph type="title"/>
          </p:nvPr>
        </p:nvSpPr>
        <p:spPr>
          <a:xfrm>
            <a:off x="813163" y="456347"/>
            <a:ext cx="10565674" cy="1335679"/>
          </a:xfrm>
          <a:prstGeom prst="rect">
            <a:avLst/>
          </a:prstGeom>
        </p:spPr>
        <p:txBody>
          <a:bodyPr>
            <a:normAutofit/>
          </a:bodyPr>
          <a:lstStyle/>
          <a:p>
            <a:pPr algn="ctr"/>
            <a:r>
              <a:rPr lang="en-US" dirty="0">
                <a:solidFill>
                  <a:srgbClr val="5BC7B5"/>
                </a:solidFill>
                <a:latin typeface="Eras Bold ITC" panose="020B0907030504020204" pitchFamily="34" charset="0"/>
              </a:rPr>
              <a:t>Being Orange – Feeling Different – Five Tactics (p. 7-12)</a:t>
            </a:r>
          </a:p>
        </p:txBody>
      </p:sp>
      <p:pic>
        <p:nvPicPr>
          <p:cNvPr id="8" name="Picture 7">
            <a:extLst>
              <a:ext uri="{FF2B5EF4-FFF2-40B4-BE49-F238E27FC236}">
                <a16:creationId xmlns:a16="http://schemas.microsoft.com/office/drawing/2014/main" id="{F4CF7751-A7B5-C84C-BF7E-7B0DAC9D9922}"/>
              </a:ext>
            </a:extLst>
          </p:cNvPr>
          <p:cNvPicPr>
            <a:picLocks noChangeAspect="1"/>
          </p:cNvPicPr>
          <p:nvPr/>
        </p:nvPicPr>
        <p:blipFill rotWithShape="1">
          <a:blip r:embed="rId5"/>
          <a:srcRect l="1512" t="3076" r="4571" b="5003"/>
          <a:stretch/>
        </p:blipFill>
        <p:spPr>
          <a:xfrm>
            <a:off x="1944131" y="1688927"/>
            <a:ext cx="8834076" cy="4315110"/>
          </a:xfrm>
          <a:prstGeom prst="rect">
            <a:avLst/>
          </a:prstGeom>
        </p:spPr>
      </p:pic>
      <p:sp>
        <p:nvSpPr>
          <p:cNvPr id="12" name="Rectangle 11">
            <a:extLst>
              <a:ext uri="{FF2B5EF4-FFF2-40B4-BE49-F238E27FC236}">
                <a16:creationId xmlns:a16="http://schemas.microsoft.com/office/drawing/2014/main" id="{86C30488-22D6-BF49-9789-BC4070C844E1}"/>
              </a:ext>
            </a:extLst>
          </p:cNvPr>
          <p:cNvSpPr/>
          <p:nvPr/>
        </p:nvSpPr>
        <p:spPr>
          <a:xfrm>
            <a:off x="-452891" y="1792026"/>
            <a:ext cx="45719" cy="44909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C25"/>
              </a:solidFill>
            </a:endParaRPr>
          </a:p>
        </p:txBody>
      </p:sp>
      <p:pic>
        <p:nvPicPr>
          <p:cNvPr id="5" name="to be replaced by ML - Week 2 Segmented">
            <a:hlinkClick r:id="" action="ppaction://media"/>
            <a:extLst>
              <a:ext uri="{FF2B5EF4-FFF2-40B4-BE49-F238E27FC236}">
                <a16:creationId xmlns:a16="http://schemas.microsoft.com/office/drawing/2014/main" id="{36C3887F-4409-6A97-460E-97B6BDF0CC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6352" y="3024606"/>
            <a:ext cx="2374501" cy="1335680"/>
          </a:xfrm>
          <a:prstGeom prst="rect">
            <a:avLst/>
          </a:prstGeom>
        </p:spPr>
      </p:pic>
    </p:spTree>
    <p:extLst>
      <p:ext uri="{BB962C8B-B14F-4D97-AF65-F5344CB8AC3E}">
        <p14:creationId xmlns:p14="http://schemas.microsoft.com/office/powerpoint/2010/main" val="42565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
                                        </p:tgtEl>
                                      </p:cBhvr>
                                      <p:by x="150000" y="150000"/>
                                    </p:animScale>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8"/>
                                        </p:tgtEl>
                                      </p:cBhvr>
                                      <p:by x="150000" y="150000"/>
                                    </p:animScale>
                                  </p:childTnLst>
                                </p:cTn>
                              </p:par>
                              <p:par>
                                <p:cTn id="10" presetID="6" presetClass="emph" presetSubtype="0" fill="hold" nodeType="withEffect">
                                  <p:stCondLst>
                                    <p:cond delay="0"/>
                                  </p:stCondLst>
                                  <p:childTnLst>
                                    <p:animScale>
                                      <p:cBhvr>
                                        <p:cTn id="11" dur="2000" fill="hold"/>
                                        <p:tgtEl>
                                          <p:spTgt spid="8"/>
                                        </p:tgtEl>
                                      </p:cBhvr>
                                      <p:by x="150000" y="150000"/>
                                    </p:animScale>
                                  </p:childTnLst>
                                </p:cTn>
                              </p:par>
                            </p:childTnLst>
                          </p:cTn>
                        </p:par>
                        <p:par>
                          <p:cTn id="12" fill="hold">
                            <p:stCondLst>
                              <p:cond delay="4000"/>
                            </p:stCondLst>
                            <p:childTnLst>
                              <p:par>
                                <p:cTn id="13" presetID="6" presetClass="emph" presetSubtype="0" fill="hold" nodeType="afterEffect">
                                  <p:stCondLst>
                                    <p:cond delay="0"/>
                                  </p:stCondLst>
                                  <p:childTnLst>
                                    <p:animScale>
                                      <p:cBhvr>
                                        <p:cTn id="14" dur="2000" fill="hold"/>
                                        <p:tgtEl>
                                          <p:spTgt spid="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86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A053435-8CD9-BA78-E09C-5121282AA542}"/>
              </a:ext>
            </a:extLst>
          </p:cNvPr>
          <p:cNvSpPr txBox="1">
            <a:spLocks/>
          </p:cNvSpPr>
          <p:nvPr/>
        </p:nvSpPr>
        <p:spPr>
          <a:xfrm>
            <a:off x="1642346" y="416270"/>
            <a:ext cx="7990169" cy="9630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F08019"/>
                </a:solidFill>
                <a:latin typeface="Eras Bold ITC" panose="020B0907030504020204" pitchFamily="34" charset="0"/>
              </a:rPr>
              <a:t>Thoughts</a:t>
            </a:r>
            <a:endParaRPr lang="en-US" dirty="0">
              <a:solidFill>
                <a:srgbClr val="F08019"/>
              </a:solidFill>
              <a:latin typeface="Eras Bold ITC" panose="020B0907030504020204" pitchFamily="34" charset="0"/>
            </a:endParaRPr>
          </a:p>
        </p:txBody>
      </p:sp>
      <p:sp>
        <p:nvSpPr>
          <p:cNvPr id="4" name="TextBox 3">
            <a:extLst>
              <a:ext uri="{FF2B5EF4-FFF2-40B4-BE49-F238E27FC236}">
                <a16:creationId xmlns:a16="http://schemas.microsoft.com/office/drawing/2014/main" id="{BF8E9DBF-D2CA-926E-0E86-8B898DF58729}"/>
              </a:ext>
            </a:extLst>
          </p:cNvPr>
          <p:cNvSpPr txBox="1"/>
          <p:nvPr/>
        </p:nvSpPr>
        <p:spPr>
          <a:xfrm>
            <a:off x="1291550" y="1324137"/>
            <a:ext cx="9608900" cy="3046988"/>
          </a:xfrm>
          <a:prstGeom prst="rect">
            <a:avLst/>
          </a:prstGeom>
          <a:noFill/>
        </p:spPr>
        <p:txBody>
          <a:bodyPr wrap="square" rtlCol="0">
            <a:spAutoFit/>
          </a:bodyPr>
          <a:lstStyle/>
          <a:p>
            <a:r>
              <a:rPr lang="en-US" sz="3200" dirty="0">
                <a:latin typeface="Eras Medium ITC" panose="020B0602030504020804" pitchFamily="34" charset="0"/>
              </a:rPr>
              <a:t>It’s hard to be different. At first, Misty tries to talk to Spark about what he can do to be like everyone else. It didn’t take long for Spark to realize that being Green didn’t feel nearly as good as being </a:t>
            </a:r>
            <a:r>
              <a:rPr lang="en-US" sz="3200" b="1" dirty="0">
                <a:solidFill>
                  <a:srgbClr val="F08019"/>
                </a:solidFill>
                <a:latin typeface="Eras Medium ITC" panose="020B0602030504020804" pitchFamily="34" charset="0"/>
              </a:rPr>
              <a:t>Orange</a:t>
            </a:r>
            <a:r>
              <a:rPr lang="en-US" sz="3200" dirty="0">
                <a:latin typeface="Eras Medium ITC" panose="020B0602030504020804" pitchFamily="34" charset="0"/>
              </a:rPr>
              <a:t>.</a:t>
            </a:r>
          </a:p>
          <a:p>
            <a:endParaRPr lang="en-US" sz="3200" dirty="0">
              <a:latin typeface="Eras Medium ITC" panose="020B0602030504020804" pitchFamily="34" charset="0"/>
            </a:endParaRPr>
          </a:p>
          <a:p>
            <a:r>
              <a:rPr lang="en-US" sz="3200" dirty="0">
                <a:latin typeface="Eras Medium ITC" panose="020B0602030504020804" pitchFamily="34" charset="0"/>
              </a:rPr>
              <a:t>Being </a:t>
            </a:r>
            <a:r>
              <a:rPr lang="en-US" sz="3200" b="1" dirty="0">
                <a:solidFill>
                  <a:srgbClr val="F08019"/>
                </a:solidFill>
                <a:latin typeface="Eras Medium ITC" panose="020B0602030504020804" pitchFamily="34" charset="0"/>
              </a:rPr>
              <a:t>Orange</a:t>
            </a:r>
            <a:r>
              <a:rPr lang="en-US" sz="3200" dirty="0">
                <a:latin typeface="Eras Medium ITC" panose="020B0602030504020804" pitchFamily="34" charset="0"/>
              </a:rPr>
              <a:t> is a choice.</a:t>
            </a:r>
          </a:p>
        </p:txBody>
      </p:sp>
      <p:pic>
        <p:nvPicPr>
          <p:cNvPr id="6" name="Picture 5" descr="A picture containing text&#10;&#10;Description automatically generated">
            <a:extLst>
              <a:ext uri="{FF2B5EF4-FFF2-40B4-BE49-F238E27FC236}">
                <a16:creationId xmlns:a16="http://schemas.microsoft.com/office/drawing/2014/main" id="{0123F14D-1C29-1626-0CDF-B84D85C76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29000"/>
            <a:ext cx="4399780" cy="2799859"/>
          </a:xfrm>
          <a:prstGeom prst="rect">
            <a:avLst/>
          </a:prstGeom>
        </p:spPr>
      </p:pic>
    </p:spTree>
    <p:extLst>
      <p:ext uri="{BB962C8B-B14F-4D97-AF65-F5344CB8AC3E}">
        <p14:creationId xmlns:p14="http://schemas.microsoft.com/office/powerpoint/2010/main" val="1811033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D293F6D-7F61-4144-A928-62622E46DBD9}"/>
              </a:ext>
            </a:extLst>
          </p:cNvPr>
          <p:cNvSpPr txBox="1">
            <a:spLocks/>
          </p:cNvSpPr>
          <p:nvPr/>
        </p:nvSpPr>
        <p:spPr>
          <a:xfrm>
            <a:off x="1642346" y="416270"/>
            <a:ext cx="7990169" cy="9630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F08019"/>
                </a:solidFill>
                <a:latin typeface="Eras Bold ITC" panose="020B0907030504020204" pitchFamily="34" charset="0"/>
              </a:rPr>
              <a:t>Action</a:t>
            </a:r>
            <a:endParaRPr lang="en-US" dirty="0">
              <a:solidFill>
                <a:srgbClr val="F08019"/>
              </a:solidFill>
              <a:latin typeface="Eras Bold ITC" panose="020B0907030504020204" pitchFamily="34" charset="0"/>
            </a:endParaRPr>
          </a:p>
        </p:txBody>
      </p:sp>
      <p:sp>
        <p:nvSpPr>
          <p:cNvPr id="4" name="TextBox 3">
            <a:extLst>
              <a:ext uri="{FF2B5EF4-FFF2-40B4-BE49-F238E27FC236}">
                <a16:creationId xmlns:a16="http://schemas.microsoft.com/office/drawing/2014/main" id="{6B67EEE5-5353-4CE0-A1D2-F570E06D3764}"/>
              </a:ext>
            </a:extLst>
          </p:cNvPr>
          <p:cNvSpPr txBox="1"/>
          <p:nvPr/>
        </p:nvSpPr>
        <p:spPr>
          <a:xfrm>
            <a:off x="1658320" y="1303020"/>
            <a:ext cx="8477572" cy="5016758"/>
          </a:xfrm>
          <a:prstGeom prst="rect">
            <a:avLst/>
          </a:prstGeom>
          <a:noFill/>
        </p:spPr>
        <p:txBody>
          <a:bodyPr wrap="square" rtlCol="0">
            <a:spAutoFit/>
          </a:bodyPr>
          <a:lstStyle/>
          <a:p>
            <a:pPr marR="7910" algn="l"/>
            <a:r>
              <a:rPr lang="en-US" sz="3200" b="0" u="none" strike="noStrike" baseline="0" dirty="0">
                <a:solidFill>
                  <a:srgbClr val="000000"/>
                </a:solidFill>
                <a:latin typeface="Eras Medium ITC" panose="020B0602030504020804" pitchFamily="34" charset="0"/>
              </a:rPr>
              <a:t>Spark knew that when he was green, he didn’t feel as good as being Orange. </a:t>
            </a:r>
          </a:p>
          <a:p>
            <a:pPr marR="7910" algn="l"/>
            <a:endParaRPr lang="en-US" sz="3200" b="0" u="none" strike="noStrike" baseline="0" dirty="0">
              <a:solidFill>
                <a:srgbClr val="000000"/>
              </a:solidFill>
              <a:latin typeface="Eras Medium ITC" panose="020B0602030504020804" pitchFamily="34" charset="0"/>
            </a:endParaRPr>
          </a:p>
          <a:p>
            <a:pPr marR="7910" algn="l"/>
            <a:r>
              <a:rPr lang="en-US" sz="3200" b="0" u="none" strike="noStrike" baseline="0" dirty="0">
                <a:solidFill>
                  <a:srgbClr val="000000"/>
                </a:solidFill>
                <a:latin typeface="Eras Medium ITC" panose="020B0602030504020804" pitchFamily="34" charset="0"/>
              </a:rPr>
              <a:t>What types of things can we do to become more Orange?</a:t>
            </a:r>
          </a:p>
          <a:p>
            <a:pPr marR="7910" algn="l"/>
            <a:endParaRPr lang="en-US" sz="3200" b="0" u="none" strike="noStrike" baseline="0" dirty="0">
              <a:solidFill>
                <a:srgbClr val="000000"/>
              </a:solidFill>
              <a:latin typeface="Eras Medium ITC" panose="020B0602030504020804" pitchFamily="34" charset="0"/>
            </a:endParaRPr>
          </a:p>
          <a:p>
            <a:pPr marR="9150" algn="l"/>
            <a:r>
              <a:rPr lang="en-US" sz="3200" b="0" u="none" strike="noStrike" baseline="0" dirty="0">
                <a:solidFill>
                  <a:srgbClr val="000000"/>
                </a:solidFill>
                <a:latin typeface="Eras Medium ITC" panose="020B0602030504020804" pitchFamily="34" charset="0"/>
              </a:rPr>
              <a:t>We are going to look at the images and discuss which picture best fits with the action. These actions are known to help others become happier and healthier.”</a:t>
            </a:r>
          </a:p>
        </p:txBody>
      </p:sp>
    </p:spTree>
    <p:extLst>
      <p:ext uri="{BB962C8B-B14F-4D97-AF65-F5344CB8AC3E}">
        <p14:creationId xmlns:p14="http://schemas.microsoft.com/office/powerpoint/2010/main" val="292175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0FC098-D423-4191-9839-14D5E7796149}"/>
              </a:ext>
            </a:extLst>
          </p:cNvPr>
          <p:cNvPicPr>
            <a:picLocks noChangeAspect="1"/>
          </p:cNvPicPr>
          <p:nvPr/>
        </p:nvPicPr>
        <p:blipFill rotWithShape="1">
          <a:blip r:embed="rId3"/>
          <a:srcRect t="-2043" b="28466"/>
          <a:stretch/>
        </p:blipFill>
        <p:spPr>
          <a:xfrm>
            <a:off x="4192030" y="230643"/>
            <a:ext cx="7824479" cy="4415496"/>
          </a:xfrm>
          <a:prstGeom prst="rect">
            <a:avLst/>
          </a:prstGeom>
        </p:spPr>
      </p:pic>
      <p:sp>
        <p:nvSpPr>
          <p:cNvPr id="8" name="TextBox 7">
            <a:extLst>
              <a:ext uri="{FF2B5EF4-FFF2-40B4-BE49-F238E27FC236}">
                <a16:creationId xmlns:a16="http://schemas.microsoft.com/office/drawing/2014/main" id="{261E6CCD-8517-4551-92EE-91D929BEC4A8}"/>
              </a:ext>
            </a:extLst>
          </p:cNvPr>
          <p:cNvSpPr txBox="1"/>
          <p:nvPr/>
        </p:nvSpPr>
        <p:spPr>
          <a:xfrm>
            <a:off x="399759" y="1161535"/>
            <a:ext cx="3402748" cy="707886"/>
          </a:xfrm>
          <a:prstGeom prst="rect">
            <a:avLst/>
          </a:prstGeom>
          <a:noFill/>
        </p:spPr>
        <p:txBody>
          <a:bodyPr wrap="square" rtlCol="0">
            <a:spAutoFit/>
          </a:bodyPr>
          <a:lstStyle/>
          <a:p>
            <a:pPr algn="ctr"/>
            <a:r>
              <a:rPr lang="en-US" sz="4000" dirty="0">
                <a:solidFill>
                  <a:schemeClr val="bg1"/>
                </a:solidFill>
                <a:latin typeface="Eras Bold ITC" panose="020B0907030504020204" pitchFamily="34" charset="0"/>
              </a:rPr>
              <a:t>ACTIVITY</a:t>
            </a:r>
          </a:p>
        </p:txBody>
      </p:sp>
      <p:pic>
        <p:nvPicPr>
          <p:cNvPr id="1026" name="Picture 2">
            <a:extLst>
              <a:ext uri="{FF2B5EF4-FFF2-40B4-BE49-F238E27FC236}">
                <a16:creationId xmlns:a16="http://schemas.microsoft.com/office/drawing/2014/main" id="{8B34434D-106F-4C17-9BDC-23BB29BAD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888" y="5163049"/>
            <a:ext cx="976312" cy="9763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F42AE756-51FE-485D-92E8-13EA4279F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3859" y="10284643"/>
            <a:ext cx="977900" cy="1143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4C43D9EB-E591-4C33-8E63-F349B75C78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2361" y="5141172"/>
            <a:ext cx="977900" cy="9794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3">
            <a:extLst>
              <a:ext uri="{FF2B5EF4-FFF2-40B4-BE49-F238E27FC236}">
                <a16:creationId xmlns:a16="http://schemas.microsoft.com/office/drawing/2014/main" id="{44AD2AA1-FD5F-4DD8-8893-CF658E9E3C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1672" y="5163049"/>
            <a:ext cx="1046163" cy="965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4">
            <a:extLst>
              <a:ext uri="{FF2B5EF4-FFF2-40B4-BE49-F238E27FC236}">
                <a16:creationId xmlns:a16="http://schemas.microsoft.com/office/drawing/2014/main" id="{AF4B7098-8B54-4913-B6CE-270420535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1196" y="5163049"/>
            <a:ext cx="1069211" cy="8568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0EDFAEA1-2ECE-453A-9537-54145BE941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31060" y="5012584"/>
            <a:ext cx="1108075" cy="11080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76C03E7B-6B6A-40B2-AEB3-BB4D216E1259}"/>
              </a:ext>
            </a:extLst>
          </p:cNvPr>
          <p:cNvPicPr>
            <a:picLocks noChangeAspect="1"/>
          </p:cNvPicPr>
          <p:nvPr/>
        </p:nvPicPr>
        <p:blipFill>
          <a:blip r:embed="rId10"/>
          <a:stretch>
            <a:fillRect/>
          </a:stretch>
        </p:blipFill>
        <p:spPr>
          <a:xfrm rot="20521031">
            <a:off x="525691" y="2840676"/>
            <a:ext cx="2955370" cy="2207668"/>
          </a:xfrm>
          <a:prstGeom prst="rect">
            <a:avLst/>
          </a:prstGeom>
        </p:spPr>
      </p:pic>
    </p:spTree>
    <p:extLst>
      <p:ext uri="{BB962C8B-B14F-4D97-AF65-F5344CB8AC3E}">
        <p14:creationId xmlns:p14="http://schemas.microsoft.com/office/powerpoint/2010/main" val="262648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4.07407E-6 L 0.25105 -0.26967 " pathEditMode="relative" rAng="0" ptsTypes="AA">
                                      <p:cBhvr>
                                        <p:cTn id="6" dur="2000" fill="hold"/>
                                        <p:tgtEl>
                                          <p:spTgt spid="1026"/>
                                        </p:tgtEl>
                                        <p:attrNameLst>
                                          <p:attrName>ppt_x</p:attrName>
                                          <p:attrName>ppt_y</p:attrName>
                                        </p:attrNameLst>
                                      </p:cBhvr>
                                      <p:rCtr x="12500" y="-13495"/>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339 0.0037 L 0.05091 -0.4831 L 0.19375 -0.10023 L 0.37005 -0.2588 L 0.37005 -0.2588 " pathEditMode="relative" ptsTypes="AAAAA">
                                      <p:cBhvr>
                                        <p:cTn id="10" dur="2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69 -0.01042 L 0.12955 -0.26875 " pathEditMode="relative" ptsTypes="AA">
                                      <p:cBhvr>
                                        <p:cTn id="14" dur="2000" fill="hold"/>
                                        <p:tgtEl>
                                          <p:spTgt spid="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287 -0.00116 L -0.09818 -0.46274 L 0.11862 -0.57917 L -0.26133 -0.68912 L -0.35886 -0.25741 " pathEditMode="relative" ptsTypes="AAAAA">
                                      <p:cBhvr>
                                        <p:cTn id="18" dur="2000" fill="hold"/>
                                        <p:tgtEl>
                                          <p:spTgt spid="6"/>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026 -0.00208 L -0.20508 0.1419 L -0.35977 -0.26666 " pathEditMode="relative" ptsTypes="AAA">
                                      <p:cBhvr>
                                        <p:cTn id="22" dur="2000" fill="hold"/>
                                        <p:tgtEl>
                                          <p:spTgt spid="10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6705DC-A56C-4E7C-9437-798207908AA2}"/>
              </a:ext>
            </a:extLst>
          </p:cNvPr>
          <p:cNvSpPr>
            <a:spLocks noGrp="1"/>
          </p:cNvSpPr>
          <p:nvPr>
            <p:ph type="title"/>
          </p:nvPr>
        </p:nvSpPr>
        <p:spPr>
          <a:xfrm>
            <a:off x="1878676" y="809518"/>
            <a:ext cx="2360815" cy="1325563"/>
          </a:xfrm>
        </p:spPr>
        <p:txBody>
          <a:bodyPr/>
          <a:lstStyle/>
          <a:p>
            <a:r>
              <a:rPr lang="en-US">
                <a:solidFill>
                  <a:srgbClr val="5BC7B5"/>
                </a:solidFill>
                <a:latin typeface="Eras Bold ITC" panose="020B0907030504020204" pitchFamily="34" charset="0"/>
              </a:rPr>
              <a:t>BONUS</a:t>
            </a:r>
            <a:endParaRPr lang="en-US" dirty="0">
              <a:solidFill>
                <a:srgbClr val="5BC7B5"/>
              </a:solidFill>
              <a:latin typeface="Eras Bold ITC" panose="020B0907030504020204" pitchFamily="34" charset="0"/>
            </a:endParaRPr>
          </a:p>
        </p:txBody>
      </p:sp>
      <p:sp>
        <p:nvSpPr>
          <p:cNvPr id="5" name="TextBox 4">
            <a:extLst>
              <a:ext uri="{FF2B5EF4-FFF2-40B4-BE49-F238E27FC236}">
                <a16:creationId xmlns:a16="http://schemas.microsoft.com/office/drawing/2014/main" id="{6443DB3C-6C3F-41F1-8189-0909BAFB28C9}"/>
              </a:ext>
            </a:extLst>
          </p:cNvPr>
          <p:cNvSpPr txBox="1"/>
          <p:nvPr/>
        </p:nvSpPr>
        <p:spPr>
          <a:xfrm>
            <a:off x="552797" y="1893498"/>
            <a:ext cx="6093228" cy="4154984"/>
          </a:xfrm>
          <a:prstGeom prst="rect">
            <a:avLst/>
          </a:prstGeom>
          <a:noFill/>
        </p:spPr>
        <p:txBody>
          <a:bodyPr wrap="square">
            <a:spAutoFit/>
          </a:bodyPr>
          <a:lstStyle/>
          <a:p>
            <a:pPr marR="0" algn="l"/>
            <a:r>
              <a:rPr lang="en-US" sz="2400" b="0" i="0" u="none" strike="noStrike" baseline="0" dirty="0">
                <a:solidFill>
                  <a:srgbClr val="5BC7B5"/>
                </a:solidFill>
                <a:latin typeface="Eras Medium ITC" panose="020B0602030504020804" pitchFamily="34" charset="0"/>
              </a:rPr>
              <a:t>Can others tell when you’re being kind like Spark? </a:t>
            </a:r>
          </a:p>
          <a:p>
            <a:pPr marR="0" algn="l"/>
            <a:endParaRPr lang="en-US" sz="2400" b="0" i="0" u="none" strike="noStrike" baseline="0" dirty="0">
              <a:latin typeface="Eras Medium ITC" panose="020B0602030504020804" pitchFamily="34" charset="0"/>
            </a:endParaRPr>
          </a:p>
          <a:p>
            <a:pPr marR="0" algn="l"/>
            <a:r>
              <a:rPr lang="en-US" sz="2400" b="0" i="0" u="none" strike="noStrike" baseline="0" dirty="0">
                <a:solidFill>
                  <a:schemeClr val="accent2"/>
                </a:solidFill>
                <a:latin typeface="Eras Medium ITC" panose="020B0602030504020804" pitchFamily="34" charset="0"/>
              </a:rPr>
              <a:t>Have you ever thought you wanted to be like everybody else?</a:t>
            </a:r>
          </a:p>
          <a:p>
            <a:pPr marR="0" algn="l"/>
            <a:endParaRPr lang="en-US" sz="2400" b="0" i="0" u="none" strike="noStrike" baseline="0" dirty="0">
              <a:latin typeface="Eras Medium ITC" panose="020B0602030504020804" pitchFamily="34" charset="0"/>
            </a:endParaRPr>
          </a:p>
          <a:p>
            <a:pPr marR="0" algn="l"/>
            <a:r>
              <a:rPr lang="en-US" sz="2400" b="0" i="0" u="none" strike="noStrike" baseline="0" dirty="0">
                <a:solidFill>
                  <a:srgbClr val="5BC7B5"/>
                </a:solidFill>
                <a:latin typeface="Eras Medium ITC" panose="020B0602030504020804" pitchFamily="34" charset="0"/>
              </a:rPr>
              <a:t>What kind of activities do you like to do?</a:t>
            </a:r>
          </a:p>
          <a:p>
            <a:pPr marR="0" algn="l"/>
            <a:endParaRPr lang="en-US" sz="2400" b="0" i="0" u="none" strike="noStrike" baseline="0" dirty="0">
              <a:latin typeface="Eras Medium ITC" panose="020B0602030504020804" pitchFamily="34" charset="0"/>
            </a:endParaRPr>
          </a:p>
          <a:p>
            <a:pPr marR="0" algn="l"/>
            <a:r>
              <a:rPr lang="en-US" sz="2400" b="0" i="0" u="none" strike="noStrike" baseline="0" dirty="0">
                <a:solidFill>
                  <a:schemeClr val="accent2"/>
                </a:solidFill>
                <a:latin typeface="Eras Medium ITC" panose="020B0602030504020804" pitchFamily="34" charset="0"/>
              </a:rPr>
              <a:t>Make a prediction. What do you think would happen to Spark if he stopped doing the things he loves? Why?</a:t>
            </a:r>
          </a:p>
        </p:txBody>
      </p:sp>
      <p:pic>
        <p:nvPicPr>
          <p:cNvPr id="7" name="Picture 6" descr="Icon&#10;&#10;Description automatically generated">
            <a:extLst>
              <a:ext uri="{FF2B5EF4-FFF2-40B4-BE49-F238E27FC236}">
                <a16:creationId xmlns:a16="http://schemas.microsoft.com/office/drawing/2014/main" id="{23F12791-62DE-4379-BFAC-3C595B09A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295" y="1850337"/>
            <a:ext cx="4385705" cy="3157326"/>
          </a:xfrm>
          <a:prstGeom prst="rect">
            <a:avLst/>
          </a:prstGeom>
        </p:spPr>
      </p:pic>
    </p:spTree>
    <p:extLst>
      <p:ext uri="{BB962C8B-B14F-4D97-AF65-F5344CB8AC3E}">
        <p14:creationId xmlns:p14="http://schemas.microsoft.com/office/powerpoint/2010/main" val="2378756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a:solidFill>
              <a:srgbClr val="F36C25"/>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OF DHG Slide Template 05052020" id="{82716116-5E99-5043-91DC-3995B199BB78}" vid="{116E305F-35BB-C244-A4A7-E437092E44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423</Words>
  <Application>Microsoft Office PowerPoint</Application>
  <PresentationFormat>Widescreen</PresentationFormat>
  <Paragraphs>63</Paragraphs>
  <Slides>9</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Calibri</vt:lpstr>
      <vt:lpstr>Calibri Light</vt:lpstr>
      <vt:lpstr>Eras Bold ITC</vt:lpstr>
      <vt:lpstr>Eras Demi ITC</vt:lpstr>
      <vt:lpstr>Eras Medium ITC</vt:lpstr>
      <vt:lpstr>Office Theme</vt:lpstr>
      <vt:lpstr>Greg</vt:lpstr>
      <vt:lpstr>PowerPoint Presentation</vt:lpstr>
      <vt:lpstr>PowerPoint Presentation</vt:lpstr>
      <vt:lpstr>The Orange Frog</vt:lpstr>
      <vt:lpstr>Skills</vt:lpstr>
      <vt:lpstr>Being Orange – Feeling Different – Five Tactics (p. 7-12)</vt:lpstr>
      <vt:lpstr>PowerPoint Presentation</vt:lpstr>
      <vt:lpstr>PowerPoint Presentation</vt:lpstr>
      <vt:lpstr>PowerPoint Presentation</vt:lpstr>
      <vt:lpstr>BONUS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Dowdee</dc:creator>
  <cp:lastModifiedBy>Cody Green</cp:lastModifiedBy>
  <cp:revision>20</cp:revision>
  <dcterms:created xsi:type="dcterms:W3CDTF">2021-03-23T14:57:16Z</dcterms:created>
  <dcterms:modified xsi:type="dcterms:W3CDTF">2023-05-04T16:49:45Z</dcterms:modified>
</cp:coreProperties>
</file>